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31"/>
  </p:notesMasterIdLst>
  <p:handoutMasterIdLst>
    <p:handoutMasterId r:id="rId32"/>
  </p:handoutMasterIdLst>
  <p:sldIdLst>
    <p:sldId id="256" r:id="rId3"/>
    <p:sldId id="288" r:id="rId4"/>
    <p:sldId id="287" r:id="rId5"/>
    <p:sldId id="321" r:id="rId6"/>
    <p:sldId id="322" r:id="rId7"/>
    <p:sldId id="319" r:id="rId8"/>
    <p:sldId id="323" r:id="rId9"/>
    <p:sldId id="302" r:id="rId10"/>
    <p:sldId id="310" r:id="rId11"/>
    <p:sldId id="295" r:id="rId12"/>
    <p:sldId id="317" r:id="rId13"/>
    <p:sldId id="311" r:id="rId14"/>
    <p:sldId id="312" r:id="rId15"/>
    <p:sldId id="313" r:id="rId16"/>
    <p:sldId id="314" r:id="rId17"/>
    <p:sldId id="315" r:id="rId18"/>
    <p:sldId id="316" r:id="rId19"/>
    <p:sldId id="301" r:id="rId20"/>
    <p:sldId id="303" r:id="rId21"/>
    <p:sldId id="320" r:id="rId22"/>
    <p:sldId id="309" r:id="rId23"/>
    <p:sldId id="297" r:id="rId24"/>
    <p:sldId id="298" r:id="rId25"/>
    <p:sldId id="308" r:id="rId26"/>
    <p:sldId id="324" r:id="rId27"/>
    <p:sldId id="304" r:id="rId28"/>
    <p:sldId id="305" r:id="rId29"/>
    <p:sldId id="294"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F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7831" autoAdjust="0"/>
  </p:normalViewPr>
  <p:slideViewPr>
    <p:cSldViewPr snapToGrid="0" snapToObjects="1">
      <p:cViewPr varScale="1">
        <p:scale>
          <a:sx n="64" d="100"/>
          <a:sy n="64" d="100"/>
        </p:scale>
        <p:origin x="2358" y="66"/>
      </p:cViewPr>
      <p:guideLst>
        <p:guide orient="horz" pos="2160"/>
        <p:guide pos="2880"/>
      </p:guideLst>
    </p:cSldViewPr>
  </p:slideViewPr>
  <p:outlineViewPr>
    <p:cViewPr>
      <p:scale>
        <a:sx n="33" d="100"/>
        <a:sy n="33" d="100"/>
      </p:scale>
      <p:origin x="0" y="-13494"/>
    </p:cViewPr>
  </p:outlineViewPr>
  <p:notesTextViewPr>
    <p:cViewPr>
      <p:scale>
        <a:sx n="100" d="100"/>
        <a:sy n="100" d="100"/>
      </p:scale>
      <p:origin x="0" y="0"/>
    </p:cViewPr>
  </p:notesTextViewPr>
  <p:sorterViewPr>
    <p:cViewPr>
      <p:scale>
        <a:sx n="100" d="100"/>
        <a:sy n="100" d="100"/>
      </p:scale>
      <p:origin x="0" y="-138"/>
    </p:cViewPr>
  </p:sorterViewPr>
  <p:notesViewPr>
    <p:cSldViewPr snapToGrid="0" snapToObjects="1">
      <p:cViewPr varScale="1">
        <p:scale>
          <a:sx n="93" d="100"/>
          <a:sy n="93" d="100"/>
        </p:scale>
        <p:origin x="366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 Id="rId5" Type="http://schemas.openxmlformats.org/officeDocument/2006/relationships/image" Target="../media/image16.jpg"/><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 Id="rId5" Type="http://schemas.openxmlformats.org/officeDocument/2006/relationships/image" Target="../media/image16.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F2CA3-9A52-4764-8C25-D91835100FD1}"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n-US"/>
        </a:p>
      </dgm:t>
    </dgm:pt>
    <dgm:pt modelId="{07C82427-234A-4720-A7AA-5AA03DA918EC}">
      <dgm:prSet phldrT="[Text]"/>
      <dgm:spPr>
        <a:solidFill>
          <a:schemeClr val="accent1"/>
        </a:solidFill>
      </dgm:spPr>
      <dgm:t>
        <a:bodyPr/>
        <a:lstStyle/>
        <a:p>
          <a:r>
            <a:rPr lang="en-US" dirty="0" smtClean="0"/>
            <a:t>Kickoff Session: </a:t>
          </a:r>
          <a:r>
            <a:rPr lang="en-US" i="1" dirty="0" smtClean="0"/>
            <a:t>Program Introduction and Some Fundamentals</a:t>
          </a:r>
          <a:endParaRPr lang="en-US" i="1" dirty="0"/>
        </a:p>
      </dgm:t>
    </dgm:pt>
    <dgm:pt modelId="{236A80FD-4169-491E-B87D-A279B30D3038}" type="parTrans" cxnId="{184E4753-2E5E-4088-89E8-36640B55CA18}">
      <dgm:prSet/>
      <dgm:spPr/>
      <dgm:t>
        <a:bodyPr/>
        <a:lstStyle/>
        <a:p>
          <a:endParaRPr lang="en-US"/>
        </a:p>
      </dgm:t>
    </dgm:pt>
    <dgm:pt modelId="{0B3EACDF-F77F-4C7E-99BC-F76FFCCC7BF3}" type="sibTrans" cxnId="{184E4753-2E5E-4088-89E8-36640B55CA18}">
      <dgm:prSet/>
      <dgm:spPr/>
      <dgm:t>
        <a:bodyPr/>
        <a:lstStyle/>
        <a:p>
          <a:endParaRPr lang="en-US"/>
        </a:p>
      </dgm:t>
    </dgm:pt>
    <dgm:pt modelId="{1CD49D52-C664-487E-A9AB-83DC214784D6}">
      <dgm:prSet phldrT="[Text]"/>
      <dgm:spPr/>
      <dgm:t>
        <a:bodyPr/>
        <a:lstStyle/>
        <a:p>
          <a:r>
            <a:rPr lang="en-US" dirty="0" smtClean="0"/>
            <a:t>Inquiry: </a:t>
          </a:r>
          <a:r>
            <a:rPr lang="en-US" i="1" dirty="0" smtClean="0"/>
            <a:t>Self Assessment and Interest Inventory Survey</a:t>
          </a:r>
          <a:endParaRPr lang="en-US" i="1" dirty="0"/>
        </a:p>
      </dgm:t>
    </dgm:pt>
    <dgm:pt modelId="{6482E00A-2A7C-4E4B-8765-53AA93EEEC7B}" type="parTrans" cxnId="{6C6330C9-AF99-461E-B9CF-0B448AC8204C}">
      <dgm:prSet/>
      <dgm:spPr/>
      <dgm:t>
        <a:bodyPr/>
        <a:lstStyle/>
        <a:p>
          <a:endParaRPr lang="en-US"/>
        </a:p>
      </dgm:t>
    </dgm:pt>
    <dgm:pt modelId="{5FF2D344-71C3-4D30-BF85-469FC088E6F7}" type="sibTrans" cxnId="{6C6330C9-AF99-461E-B9CF-0B448AC8204C}">
      <dgm:prSet/>
      <dgm:spPr/>
      <dgm:t>
        <a:bodyPr/>
        <a:lstStyle/>
        <a:p>
          <a:endParaRPr lang="en-US"/>
        </a:p>
      </dgm:t>
    </dgm:pt>
    <dgm:pt modelId="{5F10CF6C-92DE-4631-850F-A17F4AD25B6A}">
      <dgm:prSet phldrT="[Text]"/>
      <dgm:spPr/>
      <dgm:t>
        <a:bodyPr/>
        <a:lstStyle/>
        <a:p>
          <a:r>
            <a:rPr lang="en-US" dirty="0" smtClean="0"/>
            <a:t>Spring Session: </a:t>
          </a:r>
          <a:r>
            <a:rPr lang="en-US" i="1" dirty="0" smtClean="0"/>
            <a:t>Annual Performance Appraisals</a:t>
          </a:r>
          <a:endParaRPr lang="en-US" i="1" dirty="0"/>
        </a:p>
      </dgm:t>
    </dgm:pt>
    <dgm:pt modelId="{F66B41E9-917D-4C8F-B338-E4F36F25457A}" type="parTrans" cxnId="{0B04A108-F8B3-436D-A9A6-021513EEA926}">
      <dgm:prSet/>
      <dgm:spPr/>
      <dgm:t>
        <a:bodyPr/>
        <a:lstStyle/>
        <a:p>
          <a:endParaRPr lang="en-US"/>
        </a:p>
      </dgm:t>
    </dgm:pt>
    <dgm:pt modelId="{F5CAD9A1-3033-48BD-BA17-B8F9DDFAED18}" type="sibTrans" cxnId="{0B04A108-F8B3-436D-A9A6-021513EEA926}">
      <dgm:prSet/>
      <dgm:spPr/>
      <dgm:t>
        <a:bodyPr/>
        <a:lstStyle/>
        <a:p>
          <a:endParaRPr lang="en-US"/>
        </a:p>
      </dgm:t>
    </dgm:pt>
    <dgm:pt modelId="{DC2A7838-2A8B-4DF8-B8D5-C3042E17C8BE}">
      <dgm:prSet/>
      <dgm:spPr/>
      <dgm:t>
        <a:bodyPr/>
        <a:lstStyle/>
        <a:p>
          <a:r>
            <a:rPr lang="en-US" dirty="0" smtClean="0"/>
            <a:t>Setting our Direction: </a:t>
          </a:r>
          <a:r>
            <a:rPr lang="en-US" i="1" dirty="0" smtClean="0"/>
            <a:t>Supervisory Excellence Advisory Group</a:t>
          </a:r>
          <a:endParaRPr lang="en-US" i="1" dirty="0"/>
        </a:p>
      </dgm:t>
    </dgm:pt>
    <dgm:pt modelId="{A50BD867-DC2D-4852-8A36-A597D4E8DEE0}" type="parTrans" cxnId="{6AEAEEAE-A691-4825-8800-844921C8F5B3}">
      <dgm:prSet/>
      <dgm:spPr/>
      <dgm:t>
        <a:bodyPr/>
        <a:lstStyle/>
        <a:p>
          <a:endParaRPr lang="en-US"/>
        </a:p>
      </dgm:t>
    </dgm:pt>
    <dgm:pt modelId="{ABD15E8C-57C4-47D9-91F5-79B941274EF8}" type="sibTrans" cxnId="{6AEAEEAE-A691-4825-8800-844921C8F5B3}">
      <dgm:prSet/>
      <dgm:spPr/>
      <dgm:t>
        <a:bodyPr/>
        <a:lstStyle/>
        <a:p>
          <a:endParaRPr lang="en-US"/>
        </a:p>
      </dgm:t>
    </dgm:pt>
    <dgm:pt modelId="{0CBBD444-E377-492C-801C-124B98CCCC0D}">
      <dgm:prSet/>
      <dgm:spPr/>
      <dgm:t>
        <a:bodyPr/>
        <a:lstStyle/>
        <a:p>
          <a:r>
            <a:rPr lang="en-US" dirty="0" smtClean="0"/>
            <a:t>Summer Session: </a:t>
          </a:r>
          <a:r>
            <a:rPr lang="en-US" i="1" dirty="0" smtClean="0"/>
            <a:t>Building &amp; Leading Effective Teams (separate companion sessions on large and small teams)</a:t>
          </a:r>
          <a:endParaRPr lang="en-US" i="1" dirty="0"/>
        </a:p>
      </dgm:t>
    </dgm:pt>
    <dgm:pt modelId="{5C99AEF5-C887-471E-B489-D8ADCF0D9766}" type="parTrans" cxnId="{54949531-C975-4678-9932-0712B7D00BF6}">
      <dgm:prSet/>
      <dgm:spPr/>
      <dgm:t>
        <a:bodyPr/>
        <a:lstStyle/>
        <a:p>
          <a:endParaRPr lang="en-US"/>
        </a:p>
      </dgm:t>
    </dgm:pt>
    <dgm:pt modelId="{C14092E7-14C5-45F6-84E5-9AF00F3FDAC5}" type="sibTrans" cxnId="{54949531-C975-4678-9932-0712B7D00BF6}">
      <dgm:prSet/>
      <dgm:spPr/>
      <dgm:t>
        <a:bodyPr/>
        <a:lstStyle/>
        <a:p>
          <a:endParaRPr lang="en-US"/>
        </a:p>
      </dgm:t>
    </dgm:pt>
    <dgm:pt modelId="{8D4A45C9-BC5F-444B-94AF-CE0910E11DBA}" type="pres">
      <dgm:prSet presAssocID="{E83F2CA3-9A52-4764-8C25-D91835100FD1}" presName="Name0" presStyleCnt="0">
        <dgm:presLayoutVars>
          <dgm:dir/>
          <dgm:resizeHandles val="exact"/>
        </dgm:presLayoutVars>
      </dgm:prSet>
      <dgm:spPr/>
      <dgm:t>
        <a:bodyPr/>
        <a:lstStyle/>
        <a:p>
          <a:endParaRPr lang="en-US"/>
        </a:p>
      </dgm:t>
    </dgm:pt>
    <dgm:pt modelId="{D8086F0F-0391-4E5C-83F5-1FEC1872F342}" type="pres">
      <dgm:prSet presAssocID="{E83F2CA3-9A52-4764-8C25-D91835100FD1}" presName="bkgdShp" presStyleLbl="alignAccFollowNode1" presStyleIdx="0" presStyleCnt="1"/>
      <dgm:spPr/>
    </dgm:pt>
    <dgm:pt modelId="{53E2EFD3-5522-48D1-89A2-8AD51A32ACBD}" type="pres">
      <dgm:prSet presAssocID="{E83F2CA3-9A52-4764-8C25-D91835100FD1}" presName="linComp" presStyleCnt="0"/>
      <dgm:spPr/>
    </dgm:pt>
    <dgm:pt modelId="{954ADA27-80A6-42F8-A506-43F281E6A021}" type="pres">
      <dgm:prSet presAssocID="{07C82427-234A-4720-A7AA-5AA03DA918EC}" presName="compNode" presStyleCnt="0"/>
      <dgm:spPr/>
    </dgm:pt>
    <dgm:pt modelId="{440B2C7C-1B92-4A7D-949F-B99DA688C7D4}" type="pres">
      <dgm:prSet presAssocID="{07C82427-234A-4720-A7AA-5AA03DA918EC}" presName="node" presStyleLbl="node1" presStyleIdx="0" presStyleCnt="5">
        <dgm:presLayoutVars>
          <dgm:bulletEnabled val="1"/>
        </dgm:presLayoutVars>
      </dgm:prSet>
      <dgm:spPr/>
      <dgm:t>
        <a:bodyPr/>
        <a:lstStyle/>
        <a:p>
          <a:endParaRPr lang="en-US"/>
        </a:p>
      </dgm:t>
    </dgm:pt>
    <dgm:pt modelId="{9B8EFA9D-DBB8-41E7-B9FC-DC86399FEB7F}" type="pres">
      <dgm:prSet presAssocID="{07C82427-234A-4720-A7AA-5AA03DA918EC}" presName="invisiNode" presStyleLbl="node1" presStyleIdx="0" presStyleCnt="5"/>
      <dgm:spPr/>
    </dgm:pt>
    <dgm:pt modelId="{A4E84DD8-2FFA-4C20-8065-69C1759C2099}" type="pres">
      <dgm:prSet presAssocID="{07C82427-234A-4720-A7AA-5AA03DA918EC}"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0E340F7A-1C5C-4823-9E4F-49DD30AFC603}" type="pres">
      <dgm:prSet presAssocID="{0B3EACDF-F77F-4C7E-99BC-F76FFCCC7BF3}" presName="sibTrans" presStyleLbl="sibTrans2D1" presStyleIdx="0" presStyleCnt="0"/>
      <dgm:spPr/>
      <dgm:t>
        <a:bodyPr/>
        <a:lstStyle/>
        <a:p>
          <a:endParaRPr lang="en-US"/>
        </a:p>
      </dgm:t>
    </dgm:pt>
    <dgm:pt modelId="{ECB8FF90-1C4D-4165-8330-2E06BD359AD8}" type="pres">
      <dgm:prSet presAssocID="{1CD49D52-C664-487E-A9AB-83DC214784D6}" presName="compNode" presStyleCnt="0"/>
      <dgm:spPr/>
    </dgm:pt>
    <dgm:pt modelId="{32B26DEC-0CB4-4C5C-ADD2-9C701D45D36C}" type="pres">
      <dgm:prSet presAssocID="{1CD49D52-C664-487E-A9AB-83DC214784D6}" presName="node" presStyleLbl="node1" presStyleIdx="1" presStyleCnt="5">
        <dgm:presLayoutVars>
          <dgm:bulletEnabled val="1"/>
        </dgm:presLayoutVars>
      </dgm:prSet>
      <dgm:spPr/>
      <dgm:t>
        <a:bodyPr/>
        <a:lstStyle/>
        <a:p>
          <a:endParaRPr lang="en-US"/>
        </a:p>
      </dgm:t>
    </dgm:pt>
    <dgm:pt modelId="{3C3A04AD-420D-4FBB-9527-CFAAA77A6F56}" type="pres">
      <dgm:prSet presAssocID="{1CD49D52-C664-487E-A9AB-83DC214784D6}" presName="invisiNode" presStyleLbl="node1" presStyleIdx="1" presStyleCnt="5"/>
      <dgm:spPr/>
    </dgm:pt>
    <dgm:pt modelId="{F1ED84DA-341E-4C75-BC12-F73847F88C9D}" type="pres">
      <dgm:prSet presAssocID="{1CD49D52-C664-487E-A9AB-83DC214784D6}"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CAD92024-BC57-4F05-993A-8D3D63B9A149}" type="pres">
      <dgm:prSet presAssocID="{5FF2D344-71C3-4D30-BF85-469FC088E6F7}" presName="sibTrans" presStyleLbl="sibTrans2D1" presStyleIdx="0" presStyleCnt="0"/>
      <dgm:spPr/>
      <dgm:t>
        <a:bodyPr/>
        <a:lstStyle/>
        <a:p>
          <a:endParaRPr lang="en-US"/>
        </a:p>
      </dgm:t>
    </dgm:pt>
    <dgm:pt modelId="{23D520CA-AF2E-4099-B752-4D856411EE0A}" type="pres">
      <dgm:prSet presAssocID="{5F10CF6C-92DE-4631-850F-A17F4AD25B6A}" presName="compNode" presStyleCnt="0"/>
      <dgm:spPr/>
    </dgm:pt>
    <dgm:pt modelId="{109F3477-728F-471D-8827-8DC82252F114}" type="pres">
      <dgm:prSet presAssocID="{5F10CF6C-92DE-4631-850F-A17F4AD25B6A}" presName="node" presStyleLbl="node1" presStyleIdx="2" presStyleCnt="5">
        <dgm:presLayoutVars>
          <dgm:bulletEnabled val="1"/>
        </dgm:presLayoutVars>
      </dgm:prSet>
      <dgm:spPr/>
      <dgm:t>
        <a:bodyPr/>
        <a:lstStyle/>
        <a:p>
          <a:endParaRPr lang="en-US"/>
        </a:p>
      </dgm:t>
    </dgm:pt>
    <dgm:pt modelId="{30E1AA3F-DBB8-4C69-A458-959172F875EA}" type="pres">
      <dgm:prSet presAssocID="{5F10CF6C-92DE-4631-850F-A17F4AD25B6A}" presName="invisiNode" presStyleLbl="node1" presStyleIdx="2" presStyleCnt="5"/>
      <dgm:spPr/>
    </dgm:pt>
    <dgm:pt modelId="{0A553813-5250-4A93-AFB7-50A0637CC565}" type="pres">
      <dgm:prSet presAssocID="{5F10CF6C-92DE-4631-850F-A17F4AD25B6A}"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31C95559-AA17-4659-96F1-77B62363682D}" type="pres">
      <dgm:prSet presAssocID="{F5CAD9A1-3033-48BD-BA17-B8F9DDFAED18}" presName="sibTrans" presStyleLbl="sibTrans2D1" presStyleIdx="0" presStyleCnt="0"/>
      <dgm:spPr/>
      <dgm:t>
        <a:bodyPr/>
        <a:lstStyle/>
        <a:p>
          <a:endParaRPr lang="en-US"/>
        </a:p>
      </dgm:t>
    </dgm:pt>
    <dgm:pt modelId="{88AF1A22-7954-40D2-80AE-AFE99FBF2DCA}" type="pres">
      <dgm:prSet presAssocID="{DC2A7838-2A8B-4DF8-B8D5-C3042E17C8BE}" presName="compNode" presStyleCnt="0"/>
      <dgm:spPr/>
    </dgm:pt>
    <dgm:pt modelId="{0D5BACFD-8B7E-42C2-8A96-458297228260}" type="pres">
      <dgm:prSet presAssocID="{DC2A7838-2A8B-4DF8-B8D5-C3042E17C8BE}" presName="node" presStyleLbl="node1" presStyleIdx="3" presStyleCnt="5">
        <dgm:presLayoutVars>
          <dgm:bulletEnabled val="1"/>
        </dgm:presLayoutVars>
      </dgm:prSet>
      <dgm:spPr/>
      <dgm:t>
        <a:bodyPr/>
        <a:lstStyle/>
        <a:p>
          <a:endParaRPr lang="en-US"/>
        </a:p>
      </dgm:t>
    </dgm:pt>
    <dgm:pt modelId="{868AB196-CBB7-4C85-8950-A761A1B82F5C}" type="pres">
      <dgm:prSet presAssocID="{DC2A7838-2A8B-4DF8-B8D5-C3042E17C8BE}" presName="invisiNode" presStyleLbl="node1" presStyleIdx="3" presStyleCnt="5"/>
      <dgm:spPr/>
    </dgm:pt>
    <dgm:pt modelId="{2FD23CC5-59F3-4DAF-93B8-B1DEF90132F0}" type="pres">
      <dgm:prSet presAssocID="{DC2A7838-2A8B-4DF8-B8D5-C3042E17C8BE}"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 modelId="{5B271C6F-C3FC-45C8-9D79-EBD4C8E6E6FE}" type="pres">
      <dgm:prSet presAssocID="{ABD15E8C-57C4-47D9-91F5-79B941274EF8}" presName="sibTrans" presStyleLbl="sibTrans2D1" presStyleIdx="0" presStyleCnt="0"/>
      <dgm:spPr/>
      <dgm:t>
        <a:bodyPr/>
        <a:lstStyle/>
        <a:p>
          <a:endParaRPr lang="en-US"/>
        </a:p>
      </dgm:t>
    </dgm:pt>
    <dgm:pt modelId="{1B82BF42-67DE-46B5-A003-45060BCBA2FD}" type="pres">
      <dgm:prSet presAssocID="{0CBBD444-E377-492C-801C-124B98CCCC0D}" presName="compNode" presStyleCnt="0"/>
      <dgm:spPr/>
    </dgm:pt>
    <dgm:pt modelId="{CB7D6EE2-C7E2-4BF1-A6BA-163228BF695F}" type="pres">
      <dgm:prSet presAssocID="{0CBBD444-E377-492C-801C-124B98CCCC0D}" presName="node" presStyleLbl="node1" presStyleIdx="4" presStyleCnt="5">
        <dgm:presLayoutVars>
          <dgm:bulletEnabled val="1"/>
        </dgm:presLayoutVars>
      </dgm:prSet>
      <dgm:spPr/>
      <dgm:t>
        <a:bodyPr/>
        <a:lstStyle/>
        <a:p>
          <a:endParaRPr lang="en-US"/>
        </a:p>
      </dgm:t>
    </dgm:pt>
    <dgm:pt modelId="{F1EB72AD-C1FE-4C1E-93D3-2DD912D49CB2}" type="pres">
      <dgm:prSet presAssocID="{0CBBD444-E377-492C-801C-124B98CCCC0D}" presName="invisiNode" presStyleLbl="node1" presStyleIdx="4" presStyleCnt="5"/>
      <dgm:spPr/>
    </dgm:pt>
    <dgm:pt modelId="{59B569C3-8245-4DD0-8256-70A3AC4AE482}" type="pres">
      <dgm:prSet presAssocID="{0CBBD444-E377-492C-801C-124B98CCCC0D}"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dgm:spPr>
    </dgm:pt>
  </dgm:ptLst>
  <dgm:cxnLst>
    <dgm:cxn modelId="{D1418023-8F47-4D47-8FED-92F1299978AE}" type="presOf" srcId="{5F10CF6C-92DE-4631-850F-A17F4AD25B6A}" destId="{109F3477-728F-471D-8827-8DC82252F114}" srcOrd="0" destOrd="0" presId="urn:microsoft.com/office/officeart/2005/8/layout/pList2"/>
    <dgm:cxn modelId="{6AEAEEAE-A691-4825-8800-844921C8F5B3}" srcId="{E83F2CA3-9A52-4764-8C25-D91835100FD1}" destId="{DC2A7838-2A8B-4DF8-B8D5-C3042E17C8BE}" srcOrd="3" destOrd="0" parTransId="{A50BD867-DC2D-4852-8A36-A597D4E8DEE0}" sibTransId="{ABD15E8C-57C4-47D9-91F5-79B941274EF8}"/>
    <dgm:cxn modelId="{0B04A108-F8B3-436D-A9A6-021513EEA926}" srcId="{E83F2CA3-9A52-4764-8C25-D91835100FD1}" destId="{5F10CF6C-92DE-4631-850F-A17F4AD25B6A}" srcOrd="2" destOrd="0" parTransId="{F66B41E9-917D-4C8F-B338-E4F36F25457A}" sibTransId="{F5CAD9A1-3033-48BD-BA17-B8F9DDFAED18}"/>
    <dgm:cxn modelId="{B4B362EC-E390-4D1E-B3E0-AD33F4905A09}" type="presOf" srcId="{DC2A7838-2A8B-4DF8-B8D5-C3042E17C8BE}" destId="{0D5BACFD-8B7E-42C2-8A96-458297228260}" srcOrd="0" destOrd="0" presId="urn:microsoft.com/office/officeart/2005/8/layout/pList2"/>
    <dgm:cxn modelId="{620F2C58-EB80-4F91-8AB7-4CA31D8006CA}" type="presOf" srcId="{07C82427-234A-4720-A7AA-5AA03DA918EC}" destId="{440B2C7C-1B92-4A7D-949F-B99DA688C7D4}" srcOrd="0" destOrd="0" presId="urn:microsoft.com/office/officeart/2005/8/layout/pList2"/>
    <dgm:cxn modelId="{54949531-C975-4678-9932-0712B7D00BF6}" srcId="{E83F2CA3-9A52-4764-8C25-D91835100FD1}" destId="{0CBBD444-E377-492C-801C-124B98CCCC0D}" srcOrd="4" destOrd="0" parTransId="{5C99AEF5-C887-471E-B489-D8ADCF0D9766}" sibTransId="{C14092E7-14C5-45F6-84E5-9AF00F3FDAC5}"/>
    <dgm:cxn modelId="{184E4753-2E5E-4088-89E8-36640B55CA18}" srcId="{E83F2CA3-9A52-4764-8C25-D91835100FD1}" destId="{07C82427-234A-4720-A7AA-5AA03DA918EC}" srcOrd="0" destOrd="0" parTransId="{236A80FD-4169-491E-B87D-A279B30D3038}" sibTransId="{0B3EACDF-F77F-4C7E-99BC-F76FFCCC7BF3}"/>
    <dgm:cxn modelId="{1F10BB12-C353-4610-8023-69F54F707C0F}" type="presOf" srcId="{5FF2D344-71C3-4D30-BF85-469FC088E6F7}" destId="{CAD92024-BC57-4F05-993A-8D3D63B9A149}" srcOrd="0" destOrd="0" presId="urn:microsoft.com/office/officeart/2005/8/layout/pList2"/>
    <dgm:cxn modelId="{19A6A0B1-4A60-4228-B62E-A81E64DEA47C}" type="presOf" srcId="{1CD49D52-C664-487E-A9AB-83DC214784D6}" destId="{32B26DEC-0CB4-4C5C-ADD2-9C701D45D36C}" srcOrd="0" destOrd="0" presId="urn:microsoft.com/office/officeart/2005/8/layout/pList2"/>
    <dgm:cxn modelId="{6C6330C9-AF99-461E-B9CF-0B448AC8204C}" srcId="{E83F2CA3-9A52-4764-8C25-D91835100FD1}" destId="{1CD49D52-C664-487E-A9AB-83DC214784D6}" srcOrd="1" destOrd="0" parTransId="{6482E00A-2A7C-4E4B-8765-53AA93EEEC7B}" sibTransId="{5FF2D344-71C3-4D30-BF85-469FC088E6F7}"/>
    <dgm:cxn modelId="{13535D51-23F6-43BF-A555-1713F4299BDB}" type="presOf" srcId="{0B3EACDF-F77F-4C7E-99BC-F76FFCCC7BF3}" destId="{0E340F7A-1C5C-4823-9E4F-49DD30AFC603}" srcOrd="0" destOrd="0" presId="urn:microsoft.com/office/officeart/2005/8/layout/pList2"/>
    <dgm:cxn modelId="{5F4F00DD-8FDB-47F0-A3CB-135BE537BBDA}" type="presOf" srcId="{ABD15E8C-57C4-47D9-91F5-79B941274EF8}" destId="{5B271C6F-C3FC-45C8-9D79-EBD4C8E6E6FE}" srcOrd="0" destOrd="0" presId="urn:microsoft.com/office/officeart/2005/8/layout/pList2"/>
    <dgm:cxn modelId="{53B13AC2-EDC9-46C5-A0A6-B6654D3CF135}" type="presOf" srcId="{0CBBD444-E377-492C-801C-124B98CCCC0D}" destId="{CB7D6EE2-C7E2-4BF1-A6BA-163228BF695F}" srcOrd="0" destOrd="0" presId="urn:microsoft.com/office/officeart/2005/8/layout/pList2"/>
    <dgm:cxn modelId="{395598F4-A999-4141-9DBB-DAA8484AE4B8}" type="presOf" srcId="{F5CAD9A1-3033-48BD-BA17-B8F9DDFAED18}" destId="{31C95559-AA17-4659-96F1-77B62363682D}" srcOrd="0" destOrd="0" presId="urn:microsoft.com/office/officeart/2005/8/layout/pList2"/>
    <dgm:cxn modelId="{DDABFFAD-4B37-4D32-9956-634742C502C8}" type="presOf" srcId="{E83F2CA3-9A52-4764-8C25-D91835100FD1}" destId="{8D4A45C9-BC5F-444B-94AF-CE0910E11DBA}" srcOrd="0" destOrd="0" presId="urn:microsoft.com/office/officeart/2005/8/layout/pList2"/>
    <dgm:cxn modelId="{FCE6AEBA-0617-4309-86EE-D7C5F245A23E}" type="presParOf" srcId="{8D4A45C9-BC5F-444B-94AF-CE0910E11DBA}" destId="{D8086F0F-0391-4E5C-83F5-1FEC1872F342}" srcOrd="0" destOrd="0" presId="urn:microsoft.com/office/officeart/2005/8/layout/pList2"/>
    <dgm:cxn modelId="{44BC0430-0E31-4DC3-B86F-2B644E128707}" type="presParOf" srcId="{8D4A45C9-BC5F-444B-94AF-CE0910E11DBA}" destId="{53E2EFD3-5522-48D1-89A2-8AD51A32ACBD}" srcOrd="1" destOrd="0" presId="urn:microsoft.com/office/officeart/2005/8/layout/pList2"/>
    <dgm:cxn modelId="{36A133B9-247D-467C-8C99-89E24CC5EB95}" type="presParOf" srcId="{53E2EFD3-5522-48D1-89A2-8AD51A32ACBD}" destId="{954ADA27-80A6-42F8-A506-43F281E6A021}" srcOrd="0" destOrd="0" presId="urn:microsoft.com/office/officeart/2005/8/layout/pList2"/>
    <dgm:cxn modelId="{7B527ABA-97AB-4A51-ABCB-AF730FF0DF98}" type="presParOf" srcId="{954ADA27-80A6-42F8-A506-43F281E6A021}" destId="{440B2C7C-1B92-4A7D-949F-B99DA688C7D4}" srcOrd="0" destOrd="0" presId="urn:microsoft.com/office/officeart/2005/8/layout/pList2"/>
    <dgm:cxn modelId="{B44D4398-6535-4744-B13C-64B4314805A0}" type="presParOf" srcId="{954ADA27-80A6-42F8-A506-43F281E6A021}" destId="{9B8EFA9D-DBB8-41E7-B9FC-DC86399FEB7F}" srcOrd="1" destOrd="0" presId="urn:microsoft.com/office/officeart/2005/8/layout/pList2"/>
    <dgm:cxn modelId="{463B6D32-6066-4070-8067-F2C7013B9288}" type="presParOf" srcId="{954ADA27-80A6-42F8-A506-43F281E6A021}" destId="{A4E84DD8-2FFA-4C20-8065-69C1759C2099}" srcOrd="2" destOrd="0" presId="urn:microsoft.com/office/officeart/2005/8/layout/pList2"/>
    <dgm:cxn modelId="{80B62D45-2AB5-466F-94E2-E2C1DAAA35E2}" type="presParOf" srcId="{53E2EFD3-5522-48D1-89A2-8AD51A32ACBD}" destId="{0E340F7A-1C5C-4823-9E4F-49DD30AFC603}" srcOrd="1" destOrd="0" presId="urn:microsoft.com/office/officeart/2005/8/layout/pList2"/>
    <dgm:cxn modelId="{75213027-4A2D-4AE9-9637-615D1639A93F}" type="presParOf" srcId="{53E2EFD3-5522-48D1-89A2-8AD51A32ACBD}" destId="{ECB8FF90-1C4D-4165-8330-2E06BD359AD8}" srcOrd="2" destOrd="0" presId="urn:microsoft.com/office/officeart/2005/8/layout/pList2"/>
    <dgm:cxn modelId="{39113543-F22D-49D2-AD22-AC7B6DB3A143}" type="presParOf" srcId="{ECB8FF90-1C4D-4165-8330-2E06BD359AD8}" destId="{32B26DEC-0CB4-4C5C-ADD2-9C701D45D36C}" srcOrd="0" destOrd="0" presId="urn:microsoft.com/office/officeart/2005/8/layout/pList2"/>
    <dgm:cxn modelId="{CBB713C9-1D64-4B17-B0BA-1C37418FC2E5}" type="presParOf" srcId="{ECB8FF90-1C4D-4165-8330-2E06BD359AD8}" destId="{3C3A04AD-420D-4FBB-9527-CFAAA77A6F56}" srcOrd="1" destOrd="0" presId="urn:microsoft.com/office/officeart/2005/8/layout/pList2"/>
    <dgm:cxn modelId="{E32E4A61-B1DC-4706-9359-4FF3F4900562}" type="presParOf" srcId="{ECB8FF90-1C4D-4165-8330-2E06BD359AD8}" destId="{F1ED84DA-341E-4C75-BC12-F73847F88C9D}" srcOrd="2" destOrd="0" presId="urn:microsoft.com/office/officeart/2005/8/layout/pList2"/>
    <dgm:cxn modelId="{D7DB2BB5-241B-48B4-B5FD-0C14F5EE6891}" type="presParOf" srcId="{53E2EFD3-5522-48D1-89A2-8AD51A32ACBD}" destId="{CAD92024-BC57-4F05-993A-8D3D63B9A149}" srcOrd="3" destOrd="0" presId="urn:microsoft.com/office/officeart/2005/8/layout/pList2"/>
    <dgm:cxn modelId="{52B3E143-3001-4B45-9798-91EB3251B3A9}" type="presParOf" srcId="{53E2EFD3-5522-48D1-89A2-8AD51A32ACBD}" destId="{23D520CA-AF2E-4099-B752-4D856411EE0A}" srcOrd="4" destOrd="0" presId="urn:microsoft.com/office/officeart/2005/8/layout/pList2"/>
    <dgm:cxn modelId="{8E7C5F51-0C4E-48B4-A3F5-103AC919B92E}" type="presParOf" srcId="{23D520CA-AF2E-4099-B752-4D856411EE0A}" destId="{109F3477-728F-471D-8827-8DC82252F114}" srcOrd="0" destOrd="0" presId="urn:microsoft.com/office/officeart/2005/8/layout/pList2"/>
    <dgm:cxn modelId="{4C3D9F6D-7EAA-4958-B752-04C1B15348B0}" type="presParOf" srcId="{23D520CA-AF2E-4099-B752-4D856411EE0A}" destId="{30E1AA3F-DBB8-4C69-A458-959172F875EA}" srcOrd="1" destOrd="0" presId="urn:microsoft.com/office/officeart/2005/8/layout/pList2"/>
    <dgm:cxn modelId="{27019D3F-9E88-4A17-8A13-4EA0FCDB2161}" type="presParOf" srcId="{23D520CA-AF2E-4099-B752-4D856411EE0A}" destId="{0A553813-5250-4A93-AFB7-50A0637CC565}" srcOrd="2" destOrd="0" presId="urn:microsoft.com/office/officeart/2005/8/layout/pList2"/>
    <dgm:cxn modelId="{57903781-8041-4CDE-BADD-72E0A4E159EE}" type="presParOf" srcId="{53E2EFD3-5522-48D1-89A2-8AD51A32ACBD}" destId="{31C95559-AA17-4659-96F1-77B62363682D}" srcOrd="5" destOrd="0" presId="urn:microsoft.com/office/officeart/2005/8/layout/pList2"/>
    <dgm:cxn modelId="{3AD8CA18-425F-4C19-A9EB-74D3EE0EE838}" type="presParOf" srcId="{53E2EFD3-5522-48D1-89A2-8AD51A32ACBD}" destId="{88AF1A22-7954-40D2-80AE-AFE99FBF2DCA}" srcOrd="6" destOrd="0" presId="urn:microsoft.com/office/officeart/2005/8/layout/pList2"/>
    <dgm:cxn modelId="{4FFAE7FF-385C-4F8E-992B-DDD3181C1F0C}" type="presParOf" srcId="{88AF1A22-7954-40D2-80AE-AFE99FBF2DCA}" destId="{0D5BACFD-8B7E-42C2-8A96-458297228260}" srcOrd="0" destOrd="0" presId="urn:microsoft.com/office/officeart/2005/8/layout/pList2"/>
    <dgm:cxn modelId="{1E83C5B2-6ED9-4811-A0C5-294DB6BA0592}" type="presParOf" srcId="{88AF1A22-7954-40D2-80AE-AFE99FBF2DCA}" destId="{868AB196-CBB7-4C85-8950-A761A1B82F5C}" srcOrd="1" destOrd="0" presId="urn:microsoft.com/office/officeart/2005/8/layout/pList2"/>
    <dgm:cxn modelId="{7E30A48B-AE42-474E-A0C4-79126FC71235}" type="presParOf" srcId="{88AF1A22-7954-40D2-80AE-AFE99FBF2DCA}" destId="{2FD23CC5-59F3-4DAF-93B8-B1DEF90132F0}" srcOrd="2" destOrd="0" presId="urn:microsoft.com/office/officeart/2005/8/layout/pList2"/>
    <dgm:cxn modelId="{DF9EA11C-837A-44C8-9D16-57CE6B452F0E}" type="presParOf" srcId="{53E2EFD3-5522-48D1-89A2-8AD51A32ACBD}" destId="{5B271C6F-C3FC-45C8-9D79-EBD4C8E6E6FE}" srcOrd="7" destOrd="0" presId="urn:microsoft.com/office/officeart/2005/8/layout/pList2"/>
    <dgm:cxn modelId="{90C01915-92CB-44E9-8B9E-62267B4A7B6E}" type="presParOf" srcId="{53E2EFD3-5522-48D1-89A2-8AD51A32ACBD}" destId="{1B82BF42-67DE-46B5-A003-45060BCBA2FD}" srcOrd="8" destOrd="0" presId="urn:microsoft.com/office/officeart/2005/8/layout/pList2"/>
    <dgm:cxn modelId="{83407D30-40F5-4B01-A395-4F8C289F9AFC}" type="presParOf" srcId="{1B82BF42-67DE-46B5-A003-45060BCBA2FD}" destId="{CB7D6EE2-C7E2-4BF1-A6BA-163228BF695F}" srcOrd="0" destOrd="0" presId="urn:microsoft.com/office/officeart/2005/8/layout/pList2"/>
    <dgm:cxn modelId="{5BCDC9C0-EDBE-49D5-B29F-0F910223763A}" type="presParOf" srcId="{1B82BF42-67DE-46B5-A003-45060BCBA2FD}" destId="{F1EB72AD-C1FE-4C1E-93D3-2DD912D49CB2}" srcOrd="1" destOrd="0" presId="urn:microsoft.com/office/officeart/2005/8/layout/pList2"/>
    <dgm:cxn modelId="{2C0725E0-72FE-4E75-967E-DCE1FC6D9D3A}" type="presParOf" srcId="{1B82BF42-67DE-46B5-A003-45060BCBA2FD}" destId="{59B569C3-8245-4DD0-8256-70A3AC4AE48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80322-9116-44AE-A433-1FDA15101272}" type="doc">
      <dgm:prSet loTypeId="urn:microsoft.com/office/officeart/2005/8/layout/gear1" loCatId="process" qsTypeId="urn:microsoft.com/office/officeart/2005/8/quickstyle/simple1" qsCatId="simple" csTypeId="urn:microsoft.com/office/officeart/2005/8/colors/colorful3" csCatId="colorful" phldr="1"/>
      <dgm:spPr/>
    </dgm:pt>
    <dgm:pt modelId="{D4BCCA2F-BB09-4328-A3F3-594108523E57}">
      <dgm:prSet phldrT="[Text]"/>
      <dgm:spPr/>
      <dgm:t>
        <a:bodyPr/>
        <a:lstStyle/>
        <a:p>
          <a:r>
            <a:rPr lang="en-US" dirty="0" smtClean="0"/>
            <a:t>Networking &amp; Practicing with Peers</a:t>
          </a:r>
          <a:endParaRPr lang="en-US" dirty="0"/>
        </a:p>
      </dgm:t>
    </dgm:pt>
    <dgm:pt modelId="{A27F7C76-6525-4213-A07B-65735CCAD52E}" type="parTrans" cxnId="{A4625617-01D5-49A5-97F9-8956F32500E9}">
      <dgm:prSet/>
      <dgm:spPr/>
      <dgm:t>
        <a:bodyPr/>
        <a:lstStyle/>
        <a:p>
          <a:endParaRPr lang="en-US"/>
        </a:p>
      </dgm:t>
    </dgm:pt>
    <dgm:pt modelId="{802B2F1C-4799-4FD2-95D5-9B2419D6936C}" type="sibTrans" cxnId="{A4625617-01D5-49A5-97F9-8956F32500E9}">
      <dgm:prSet/>
      <dgm:spPr/>
      <dgm:t>
        <a:bodyPr/>
        <a:lstStyle/>
        <a:p>
          <a:endParaRPr lang="en-US"/>
        </a:p>
      </dgm:t>
    </dgm:pt>
    <dgm:pt modelId="{81EDA9C1-98F1-422C-B6D3-456783B991C4}">
      <dgm:prSet phldrT="[Text]" custT="1"/>
      <dgm:spPr/>
      <dgm:t>
        <a:bodyPr/>
        <a:lstStyle/>
        <a:p>
          <a:r>
            <a:rPr lang="en-US" sz="1200" dirty="0" smtClean="0"/>
            <a:t>Individualized Needs</a:t>
          </a:r>
          <a:endParaRPr lang="en-US" sz="1200" dirty="0"/>
        </a:p>
      </dgm:t>
    </dgm:pt>
    <dgm:pt modelId="{8DE059E0-55C4-48FE-BC5A-12A37FB1FD09}" type="parTrans" cxnId="{4FF1E6A3-0510-4B2B-97A7-3FB2EB804A23}">
      <dgm:prSet/>
      <dgm:spPr/>
      <dgm:t>
        <a:bodyPr/>
        <a:lstStyle/>
        <a:p>
          <a:endParaRPr lang="en-US"/>
        </a:p>
      </dgm:t>
    </dgm:pt>
    <dgm:pt modelId="{33F736DA-3FA7-48C4-8ED2-8E56D6F449A1}" type="sibTrans" cxnId="{4FF1E6A3-0510-4B2B-97A7-3FB2EB804A23}">
      <dgm:prSet/>
      <dgm:spPr/>
      <dgm:t>
        <a:bodyPr/>
        <a:lstStyle/>
        <a:p>
          <a:endParaRPr lang="en-US"/>
        </a:p>
      </dgm:t>
    </dgm:pt>
    <dgm:pt modelId="{6293438A-0092-4527-95C7-59D39DF05E26}">
      <dgm:prSet phldrT="[Text]"/>
      <dgm:spPr/>
      <dgm:t>
        <a:bodyPr/>
        <a:lstStyle/>
        <a:p>
          <a:r>
            <a:rPr lang="en-US" dirty="0" smtClean="0"/>
            <a:t>Areas of Focus</a:t>
          </a:r>
          <a:endParaRPr lang="en-US" dirty="0"/>
        </a:p>
      </dgm:t>
    </dgm:pt>
    <dgm:pt modelId="{410A6F67-6356-4ACA-A3FA-6206D73DDC0F}" type="parTrans" cxnId="{63450562-FFB6-475D-8890-BD4D5264B17F}">
      <dgm:prSet/>
      <dgm:spPr/>
      <dgm:t>
        <a:bodyPr/>
        <a:lstStyle/>
        <a:p>
          <a:endParaRPr lang="en-US"/>
        </a:p>
      </dgm:t>
    </dgm:pt>
    <dgm:pt modelId="{CF5E3CAC-951E-47F4-A634-D928FFB8D54D}" type="sibTrans" cxnId="{63450562-FFB6-475D-8890-BD4D5264B17F}">
      <dgm:prSet/>
      <dgm:spPr/>
      <dgm:t>
        <a:bodyPr/>
        <a:lstStyle/>
        <a:p>
          <a:endParaRPr lang="en-US"/>
        </a:p>
      </dgm:t>
    </dgm:pt>
    <dgm:pt modelId="{81C01E71-BFE0-466E-B7E0-297B75C1C520}" type="pres">
      <dgm:prSet presAssocID="{A2780322-9116-44AE-A433-1FDA15101272}" presName="composite" presStyleCnt="0">
        <dgm:presLayoutVars>
          <dgm:chMax val="3"/>
          <dgm:animLvl val="lvl"/>
          <dgm:resizeHandles val="exact"/>
        </dgm:presLayoutVars>
      </dgm:prSet>
      <dgm:spPr/>
    </dgm:pt>
    <dgm:pt modelId="{2F67049E-3768-403B-973E-8B52D9DEEFB6}" type="pres">
      <dgm:prSet presAssocID="{D4BCCA2F-BB09-4328-A3F3-594108523E57}" presName="gear1" presStyleLbl="node1" presStyleIdx="0" presStyleCnt="3">
        <dgm:presLayoutVars>
          <dgm:chMax val="1"/>
          <dgm:bulletEnabled val="1"/>
        </dgm:presLayoutVars>
      </dgm:prSet>
      <dgm:spPr/>
      <dgm:t>
        <a:bodyPr/>
        <a:lstStyle/>
        <a:p>
          <a:endParaRPr lang="en-US"/>
        </a:p>
      </dgm:t>
    </dgm:pt>
    <dgm:pt modelId="{55FA7BA5-581F-4D30-88CD-197C34115AAD}" type="pres">
      <dgm:prSet presAssocID="{D4BCCA2F-BB09-4328-A3F3-594108523E57}" presName="gear1srcNode" presStyleLbl="node1" presStyleIdx="0" presStyleCnt="3"/>
      <dgm:spPr/>
      <dgm:t>
        <a:bodyPr/>
        <a:lstStyle/>
        <a:p>
          <a:endParaRPr lang="en-US"/>
        </a:p>
      </dgm:t>
    </dgm:pt>
    <dgm:pt modelId="{64A253F9-BBDC-4FEF-97AD-B13F90CC14A2}" type="pres">
      <dgm:prSet presAssocID="{D4BCCA2F-BB09-4328-A3F3-594108523E57}" presName="gear1dstNode" presStyleLbl="node1" presStyleIdx="0" presStyleCnt="3"/>
      <dgm:spPr/>
      <dgm:t>
        <a:bodyPr/>
        <a:lstStyle/>
        <a:p>
          <a:endParaRPr lang="en-US"/>
        </a:p>
      </dgm:t>
    </dgm:pt>
    <dgm:pt modelId="{3830E97B-008F-4420-94BB-F52362CB06E2}" type="pres">
      <dgm:prSet presAssocID="{81EDA9C1-98F1-422C-B6D3-456783B991C4}" presName="gear2" presStyleLbl="node1" presStyleIdx="1" presStyleCnt="3" custScaleX="110000" custScaleY="110000">
        <dgm:presLayoutVars>
          <dgm:chMax val="1"/>
          <dgm:bulletEnabled val="1"/>
        </dgm:presLayoutVars>
      </dgm:prSet>
      <dgm:spPr/>
      <dgm:t>
        <a:bodyPr/>
        <a:lstStyle/>
        <a:p>
          <a:endParaRPr lang="en-US"/>
        </a:p>
      </dgm:t>
    </dgm:pt>
    <dgm:pt modelId="{D50E6983-2BB6-4FC0-AEBF-BA75EC92CD7A}" type="pres">
      <dgm:prSet presAssocID="{81EDA9C1-98F1-422C-B6D3-456783B991C4}" presName="gear2srcNode" presStyleLbl="node1" presStyleIdx="1" presStyleCnt="3"/>
      <dgm:spPr/>
      <dgm:t>
        <a:bodyPr/>
        <a:lstStyle/>
        <a:p>
          <a:endParaRPr lang="en-US"/>
        </a:p>
      </dgm:t>
    </dgm:pt>
    <dgm:pt modelId="{0E65B6E3-3E1F-4753-99B6-DA9833AEAB4F}" type="pres">
      <dgm:prSet presAssocID="{81EDA9C1-98F1-422C-B6D3-456783B991C4}" presName="gear2dstNode" presStyleLbl="node1" presStyleIdx="1" presStyleCnt="3"/>
      <dgm:spPr/>
      <dgm:t>
        <a:bodyPr/>
        <a:lstStyle/>
        <a:p>
          <a:endParaRPr lang="en-US"/>
        </a:p>
      </dgm:t>
    </dgm:pt>
    <dgm:pt modelId="{3F83AF5A-45C6-4481-A1DB-74D86767DBBB}" type="pres">
      <dgm:prSet presAssocID="{6293438A-0092-4527-95C7-59D39DF05E26}" presName="gear3" presStyleLbl="node1" presStyleIdx="2" presStyleCnt="3"/>
      <dgm:spPr/>
      <dgm:t>
        <a:bodyPr/>
        <a:lstStyle/>
        <a:p>
          <a:endParaRPr lang="en-US"/>
        </a:p>
      </dgm:t>
    </dgm:pt>
    <dgm:pt modelId="{5ABD3224-DA4D-4253-A3BC-7A5801FBBA74}" type="pres">
      <dgm:prSet presAssocID="{6293438A-0092-4527-95C7-59D39DF05E26}" presName="gear3tx" presStyleLbl="node1" presStyleIdx="2" presStyleCnt="3">
        <dgm:presLayoutVars>
          <dgm:chMax val="1"/>
          <dgm:bulletEnabled val="1"/>
        </dgm:presLayoutVars>
      </dgm:prSet>
      <dgm:spPr/>
      <dgm:t>
        <a:bodyPr/>
        <a:lstStyle/>
        <a:p>
          <a:endParaRPr lang="en-US"/>
        </a:p>
      </dgm:t>
    </dgm:pt>
    <dgm:pt modelId="{A57B9B19-3E60-4E95-95AD-4FCD4614B92D}" type="pres">
      <dgm:prSet presAssocID="{6293438A-0092-4527-95C7-59D39DF05E26}" presName="gear3srcNode" presStyleLbl="node1" presStyleIdx="2" presStyleCnt="3"/>
      <dgm:spPr/>
      <dgm:t>
        <a:bodyPr/>
        <a:lstStyle/>
        <a:p>
          <a:endParaRPr lang="en-US"/>
        </a:p>
      </dgm:t>
    </dgm:pt>
    <dgm:pt modelId="{91CC0592-CE2D-45B1-B937-DE92A8D66D79}" type="pres">
      <dgm:prSet presAssocID="{6293438A-0092-4527-95C7-59D39DF05E26}" presName="gear3dstNode" presStyleLbl="node1" presStyleIdx="2" presStyleCnt="3"/>
      <dgm:spPr/>
      <dgm:t>
        <a:bodyPr/>
        <a:lstStyle/>
        <a:p>
          <a:endParaRPr lang="en-US"/>
        </a:p>
      </dgm:t>
    </dgm:pt>
    <dgm:pt modelId="{C8A2834C-F908-4DC6-AC5D-522C6DBAEF9C}" type="pres">
      <dgm:prSet presAssocID="{802B2F1C-4799-4FD2-95D5-9B2419D6936C}" presName="connector1" presStyleLbl="sibTrans2D1" presStyleIdx="0" presStyleCnt="3"/>
      <dgm:spPr/>
      <dgm:t>
        <a:bodyPr/>
        <a:lstStyle/>
        <a:p>
          <a:endParaRPr lang="en-US"/>
        </a:p>
      </dgm:t>
    </dgm:pt>
    <dgm:pt modelId="{F271E8B1-6BF1-4030-92D4-845093586088}" type="pres">
      <dgm:prSet presAssocID="{33F736DA-3FA7-48C4-8ED2-8E56D6F449A1}" presName="connector2" presStyleLbl="sibTrans2D1" presStyleIdx="1" presStyleCnt="3"/>
      <dgm:spPr/>
      <dgm:t>
        <a:bodyPr/>
        <a:lstStyle/>
        <a:p>
          <a:endParaRPr lang="en-US"/>
        </a:p>
      </dgm:t>
    </dgm:pt>
    <dgm:pt modelId="{14C30209-03A3-45F1-B747-FBAE778EDDCE}" type="pres">
      <dgm:prSet presAssocID="{CF5E3CAC-951E-47F4-A634-D928FFB8D54D}" presName="connector3" presStyleLbl="sibTrans2D1" presStyleIdx="2" presStyleCnt="3"/>
      <dgm:spPr/>
      <dgm:t>
        <a:bodyPr/>
        <a:lstStyle/>
        <a:p>
          <a:endParaRPr lang="en-US"/>
        </a:p>
      </dgm:t>
    </dgm:pt>
  </dgm:ptLst>
  <dgm:cxnLst>
    <dgm:cxn modelId="{63450562-FFB6-475D-8890-BD4D5264B17F}" srcId="{A2780322-9116-44AE-A433-1FDA15101272}" destId="{6293438A-0092-4527-95C7-59D39DF05E26}" srcOrd="2" destOrd="0" parTransId="{410A6F67-6356-4ACA-A3FA-6206D73DDC0F}" sibTransId="{CF5E3CAC-951E-47F4-A634-D928FFB8D54D}"/>
    <dgm:cxn modelId="{C0A15980-4267-43E2-BB17-8F1C58E09E55}" type="presOf" srcId="{81EDA9C1-98F1-422C-B6D3-456783B991C4}" destId="{3830E97B-008F-4420-94BB-F52362CB06E2}" srcOrd="0" destOrd="0" presId="urn:microsoft.com/office/officeart/2005/8/layout/gear1"/>
    <dgm:cxn modelId="{0569DBEC-3E2D-4D26-AA14-229A6488E524}" type="presOf" srcId="{A2780322-9116-44AE-A433-1FDA15101272}" destId="{81C01E71-BFE0-466E-B7E0-297B75C1C520}" srcOrd="0" destOrd="0" presId="urn:microsoft.com/office/officeart/2005/8/layout/gear1"/>
    <dgm:cxn modelId="{FD6E9BB4-110D-437E-9936-5BA82DE163F5}" type="presOf" srcId="{33F736DA-3FA7-48C4-8ED2-8E56D6F449A1}" destId="{F271E8B1-6BF1-4030-92D4-845093586088}" srcOrd="0" destOrd="0" presId="urn:microsoft.com/office/officeart/2005/8/layout/gear1"/>
    <dgm:cxn modelId="{A4625617-01D5-49A5-97F9-8956F32500E9}" srcId="{A2780322-9116-44AE-A433-1FDA15101272}" destId="{D4BCCA2F-BB09-4328-A3F3-594108523E57}" srcOrd="0" destOrd="0" parTransId="{A27F7C76-6525-4213-A07B-65735CCAD52E}" sibTransId="{802B2F1C-4799-4FD2-95D5-9B2419D6936C}"/>
    <dgm:cxn modelId="{A4DAB4A3-B29C-4056-960A-BF08BE242FF4}" type="presOf" srcId="{D4BCCA2F-BB09-4328-A3F3-594108523E57}" destId="{64A253F9-BBDC-4FEF-97AD-B13F90CC14A2}" srcOrd="2" destOrd="0" presId="urn:microsoft.com/office/officeart/2005/8/layout/gear1"/>
    <dgm:cxn modelId="{2D10A146-A116-4C57-AECA-F430A6186BA9}" type="presOf" srcId="{6293438A-0092-4527-95C7-59D39DF05E26}" destId="{5ABD3224-DA4D-4253-A3BC-7A5801FBBA74}" srcOrd="1" destOrd="0" presId="urn:microsoft.com/office/officeart/2005/8/layout/gear1"/>
    <dgm:cxn modelId="{35B9636D-ED89-4A54-A881-492AC361BF89}" type="presOf" srcId="{6293438A-0092-4527-95C7-59D39DF05E26}" destId="{A57B9B19-3E60-4E95-95AD-4FCD4614B92D}" srcOrd="2" destOrd="0" presId="urn:microsoft.com/office/officeart/2005/8/layout/gear1"/>
    <dgm:cxn modelId="{CAB191B3-384A-49E4-A230-3D1FD71C08F3}" type="presOf" srcId="{D4BCCA2F-BB09-4328-A3F3-594108523E57}" destId="{2F67049E-3768-403B-973E-8B52D9DEEFB6}" srcOrd="0" destOrd="0" presId="urn:microsoft.com/office/officeart/2005/8/layout/gear1"/>
    <dgm:cxn modelId="{F95DA16B-14B5-4110-84AC-869D20022399}" type="presOf" srcId="{802B2F1C-4799-4FD2-95D5-9B2419D6936C}" destId="{C8A2834C-F908-4DC6-AC5D-522C6DBAEF9C}" srcOrd="0" destOrd="0" presId="urn:microsoft.com/office/officeart/2005/8/layout/gear1"/>
    <dgm:cxn modelId="{B2589FA3-3632-473F-B23B-20C321D02791}" type="presOf" srcId="{6293438A-0092-4527-95C7-59D39DF05E26}" destId="{91CC0592-CE2D-45B1-B937-DE92A8D66D79}" srcOrd="3" destOrd="0" presId="urn:microsoft.com/office/officeart/2005/8/layout/gear1"/>
    <dgm:cxn modelId="{688FE0DA-900E-43FD-B8D9-BFB330929382}" type="presOf" srcId="{81EDA9C1-98F1-422C-B6D3-456783B991C4}" destId="{D50E6983-2BB6-4FC0-AEBF-BA75EC92CD7A}" srcOrd="1" destOrd="0" presId="urn:microsoft.com/office/officeart/2005/8/layout/gear1"/>
    <dgm:cxn modelId="{4C97CA07-F20F-465F-988F-51B3ABD91236}" type="presOf" srcId="{6293438A-0092-4527-95C7-59D39DF05E26}" destId="{3F83AF5A-45C6-4481-A1DB-74D86767DBBB}" srcOrd="0" destOrd="0" presId="urn:microsoft.com/office/officeart/2005/8/layout/gear1"/>
    <dgm:cxn modelId="{BF447B45-DCEB-43EB-9504-1DB00CFC4490}" type="presOf" srcId="{D4BCCA2F-BB09-4328-A3F3-594108523E57}" destId="{55FA7BA5-581F-4D30-88CD-197C34115AAD}" srcOrd="1" destOrd="0" presId="urn:microsoft.com/office/officeart/2005/8/layout/gear1"/>
    <dgm:cxn modelId="{AFBDE613-F181-4770-B4A4-671488DA8741}" type="presOf" srcId="{CF5E3CAC-951E-47F4-A634-D928FFB8D54D}" destId="{14C30209-03A3-45F1-B747-FBAE778EDDCE}" srcOrd="0" destOrd="0" presId="urn:microsoft.com/office/officeart/2005/8/layout/gear1"/>
    <dgm:cxn modelId="{4FF1E6A3-0510-4B2B-97A7-3FB2EB804A23}" srcId="{A2780322-9116-44AE-A433-1FDA15101272}" destId="{81EDA9C1-98F1-422C-B6D3-456783B991C4}" srcOrd="1" destOrd="0" parTransId="{8DE059E0-55C4-48FE-BC5A-12A37FB1FD09}" sibTransId="{33F736DA-3FA7-48C4-8ED2-8E56D6F449A1}"/>
    <dgm:cxn modelId="{1FCF5A9E-652F-495A-A6E2-45C8ED162ACB}" type="presOf" srcId="{81EDA9C1-98F1-422C-B6D3-456783B991C4}" destId="{0E65B6E3-3E1F-4753-99B6-DA9833AEAB4F}" srcOrd="2" destOrd="0" presId="urn:microsoft.com/office/officeart/2005/8/layout/gear1"/>
    <dgm:cxn modelId="{00F7435A-A724-4A0F-A3CD-981989FD8EFC}" type="presParOf" srcId="{81C01E71-BFE0-466E-B7E0-297B75C1C520}" destId="{2F67049E-3768-403B-973E-8B52D9DEEFB6}" srcOrd="0" destOrd="0" presId="urn:microsoft.com/office/officeart/2005/8/layout/gear1"/>
    <dgm:cxn modelId="{98243FC0-0953-49E9-B0B6-EE080195C11C}" type="presParOf" srcId="{81C01E71-BFE0-466E-B7E0-297B75C1C520}" destId="{55FA7BA5-581F-4D30-88CD-197C34115AAD}" srcOrd="1" destOrd="0" presId="urn:microsoft.com/office/officeart/2005/8/layout/gear1"/>
    <dgm:cxn modelId="{D3B5AF06-22E2-4448-AB54-7B8D37A69A52}" type="presParOf" srcId="{81C01E71-BFE0-466E-B7E0-297B75C1C520}" destId="{64A253F9-BBDC-4FEF-97AD-B13F90CC14A2}" srcOrd="2" destOrd="0" presId="urn:microsoft.com/office/officeart/2005/8/layout/gear1"/>
    <dgm:cxn modelId="{A4BDC26F-2163-4744-8339-9E240819EA17}" type="presParOf" srcId="{81C01E71-BFE0-466E-B7E0-297B75C1C520}" destId="{3830E97B-008F-4420-94BB-F52362CB06E2}" srcOrd="3" destOrd="0" presId="urn:microsoft.com/office/officeart/2005/8/layout/gear1"/>
    <dgm:cxn modelId="{545A1DC3-A96D-4615-8859-4234FA0859C1}" type="presParOf" srcId="{81C01E71-BFE0-466E-B7E0-297B75C1C520}" destId="{D50E6983-2BB6-4FC0-AEBF-BA75EC92CD7A}" srcOrd="4" destOrd="0" presId="urn:microsoft.com/office/officeart/2005/8/layout/gear1"/>
    <dgm:cxn modelId="{72B54F35-27CA-4297-B072-DF66774F8C38}" type="presParOf" srcId="{81C01E71-BFE0-466E-B7E0-297B75C1C520}" destId="{0E65B6E3-3E1F-4753-99B6-DA9833AEAB4F}" srcOrd="5" destOrd="0" presId="urn:microsoft.com/office/officeart/2005/8/layout/gear1"/>
    <dgm:cxn modelId="{939ECD6B-5063-48C8-B102-4B73129DB37D}" type="presParOf" srcId="{81C01E71-BFE0-466E-B7E0-297B75C1C520}" destId="{3F83AF5A-45C6-4481-A1DB-74D86767DBBB}" srcOrd="6" destOrd="0" presId="urn:microsoft.com/office/officeart/2005/8/layout/gear1"/>
    <dgm:cxn modelId="{0A10C302-D8A2-44AB-A87B-BD68031DAE7A}" type="presParOf" srcId="{81C01E71-BFE0-466E-B7E0-297B75C1C520}" destId="{5ABD3224-DA4D-4253-A3BC-7A5801FBBA74}" srcOrd="7" destOrd="0" presId="urn:microsoft.com/office/officeart/2005/8/layout/gear1"/>
    <dgm:cxn modelId="{EDE64E28-CBA8-4918-B2FD-5755D0300C92}" type="presParOf" srcId="{81C01E71-BFE0-466E-B7E0-297B75C1C520}" destId="{A57B9B19-3E60-4E95-95AD-4FCD4614B92D}" srcOrd="8" destOrd="0" presId="urn:microsoft.com/office/officeart/2005/8/layout/gear1"/>
    <dgm:cxn modelId="{1BB136B1-8200-475A-8B7F-F29CABE67D0F}" type="presParOf" srcId="{81C01E71-BFE0-466E-B7E0-297B75C1C520}" destId="{91CC0592-CE2D-45B1-B937-DE92A8D66D79}" srcOrd="9" destOrd="0" presId="urn:microsoft.com/office/officeart/2005/8/layout/gear1"/>
    <dgm:cxn modelId="{CD47AD7A-FF88-4241-8453-A14C218A2270}" type="presParOf" srcId="{81C01E71-BFE0-466E-B7E0-297B75C1C520}" destId="{C8A2834C-F908-4DC6-AC5D-522C6DBAEF9C}" srcOrd="10" destOrd="0" presId="urn:microsoft.com/office/officeart/2005/8/layout/gear1"/>
    <dgm:cxn modelId="{E89679A5-3936-4F1B-A4DC-A208407E4D51}" type="presParOf" srcId="{81C01E71-BFE0-466E-B7E0-297B75C1C520}" destId="{F271E8B1-6BF1-4030-92D4-845093586088}" srcOrd="11" destOrd="0" presId="urn:microsoft.com/office/officeart/2005/8/layout/gear1"/>
    <dgm:cxn modelId="{7DC35EC5-7094-4222-9B67-B68761DEB4C6}" type="presParOf" srcId="{81C01E71-BFE0-466E-B7E0-297B75C1C520}" destId="{14C30209-03A3-45F1-B747-FBAE778EDDC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FB115C-66C2-476B-8EC9-FF4512F989A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31D58A2-A602-41EE-9C85-D2887B3AF818}">
      <dgm:prSet phldrT="[Text]"/>
      <dgm:spPr>
        <a:solidFill>
          <a:schemeClr val="accent5"/>
        </a:solidFill>
      </dgm:spPr>
      <dgm:t>
        <a:bodyPr/>
        <a:lstStyle/>
        <a:p>
          <a:r>
            <a:rPr lang="en-US" dirty="0" smtClean="0"/>
            <a:t>Module 2: Managing and Evaluating Performance</a:t>
          </a:r>
          <a:endParaRPr lang="en-US" dirty="0"/>
        </a:p>
      </dgm:t>
    </dgm:pt>
    <dgm:pt modelId="{9E87BAE5-44A2-4DC2-A876-81C2D2E36291}" type="parTrans" cxnId="{26865D21-9E93-4AA6-A994-7F26A8A94075}">
      <dgm:prSet/>
      <dgm:spPr/>
      <dgm:t>
        <a:bodyPr/>
        <a:lstStyle/>
        <a:p>
          <a:endParaRPr lang="en-US"/>
        </a:p>
      </dgm:t>
    </dgm:pt>
    <dgm:pt modelId="{AF0F3617-796A-41AA-BA4F-0EAEE11843DC}" type="sibTrans" cxnId="{26865D21-9E93-4AA6-A994-7F26A8A94075}">
      <dgm:prSet/>
      <dgm:spPr/>
      <dgm:t>
        <a:bodyPr/>
        <a:lstStyle/>
        <a:p>
          <a:endParaRPr lang="en-US"/>
        </a:p>
      </dgm:t>
    </dgm:pt>
    <dgm:pt modelId="{2A8D0D8F-2298-46BE-96EF-5FFB72C57388}">
      <dgm:prSet phldrT="[Text]"/>
      <dgm:spPr/>
      <dgm:t>
        <a:bodyPr/>
        <a:lstStyle/>
        <a:p>
          <a:r>
            <a:rPr lang="en-US" dirty="0" smtClean="0"/>
            <a:t>Pertinent Resource: </a:t>
          </a:r>
          <a:r>
            <a:rPr lang="en-US" i="1" dirty="0" smtClean="0"/>
            <a:t>A Quick Guide to Performance Evaluation </a:t>
          </a:r>
          <a:endParaRPr lang="en-US" i="1" dirty="0"/>
        </a:p>
      </dgm:t>
    </dgm:pt>
    <dgm:pt modelId="{924926A2-F7BB-4734-9722-0339DFC2E565}" type="parTrans" cxnId="{79E3931C-2906-4A3E-B435-82752E46A93E}">
      <dgm:prSet/>
      <dgm:spPr/>
      <dgm:t>
        <a:bodyPr/>
        <a:lstStyle/>
        <a:p>
          <a:endParaRPr lang="en-US"/>
        </a:p>
      </dgm:t>
    </dgm:pt>
    <dgm:pt modelId="{9012C130-5EAD-44F5-8586-FB325E2EAE66}" type="sibTrans" cxnId="{79E3931C-2906-4A3E-B435-82752E46A93E}">
      <dgm:prSet/>
      <dgm:spPr/>
      <dgm:t>
        <a:bodyPr/>
        <a:lstStyle/>
        <a:p>
          <a:endParaRPr lang="en-US"/>
        </a:p>
      </dgm:t>
    </dgm:pt>
    <dgm:pt modelId="{F5DE1D7D-3E2A-4FB1-BFE3-5105AFC1524E}">
      <dgm:prSet phldrT="[Text]"/>
      <dgm:spPr/>
      <dgm:t>
        <a:bodyPr/>
        <a:lstStyle/>
        <a:p>
          <a:endParaRPr lang="en-US" dirty="0"/>
        </a:p>
      </dgm:t>
    </dgm:pt>
    <dgm:pt modelId="{D4BFB5C3-AEFB-44E0-B294-F4CE2FA1DE45}" type="parTrans" cxnId="{DE7AFF47-8106-4D84-9E14-1BC45D9F3094}">
      <dgm:prSet/>
      <dgm:spPr/>
      <dgm:t>
        <a:bodyPr/>
        <a:lstStyle/>
        <a:p>
          <a:endParaRPr lang="en-US"/>
        </a:p>
      </dgm:t>
    </dgm:pt>
    <dgm:pt modelId="{A2AF5586-B33C-4EEC-82DE-51FE5B2FEA9D}" type="sibTrans" cxnId="{DE7AFF47-8106-4D84-9E14-1BC45D9F3094}">
      <dgm:prSet/>
      <dgm:spPr/>
      <dgm:t>
        <a:bodyPr/>
        <a:lstStyle/>
        <a:p>
          <a:endParaRPr lang="en-US"/>
        </a:p>
      </dgm:t>
    </dgm:pt>
    <dgm:pt modelId="{2FF1AECB-B625-4B23-9AD3-22E8EA13BBD7}" type="pres">
      <dgm:prSet presAssocID="{A8FB115C-66C2-476B-8EC9-FF4512F989AA}" presName="linear" presStyleCnt="0">
        <dgm:presLayoutVars>
          <dgm:animLvl val="lvl"/>
          <dgm:resizeHandles val="exact"/>
        </dgm:presLayoutVars>
      </dgm:prSet>
      <dgm:spPr/>
      <dgm:t>
        <a:bodyPr/>
        <a:lstStyle/>
        <a:p>
          <a:endParaRPr lang="en-US"/>
        </a:p>
      </dgm:t>
    </dgm:pt>
    <dgm:pt modelId="{74787D70-53EF-4396-9984-DFF2C9477EFC}" type="pres">
      <dgm:prSet presAssocID="{231D58A2-A602-41EE-9C85-D2887B3AF818}" presName="parentText" presStyleLbl="node1" presStyleIdx="0" presStyleCnt="3">
        <dgm:presLayoutVars>
          <dgm:chMax val="0"/>
          <dgm:bulletEnabled val="1"/>
        </dgm:presLayoutVars>
      </dgm:prSet>
      <dgm:spPr/>
      <dgm:t>
        <a:bodyPr/>
        <a:lstStyle/>
        <a:p>
          <a:endParaRPr lang="en-US"/>
        </a:p>
      </dgm:t>
    </dgm:pt>
    <dgm:pt modelId="{1FF34B3B-5D9B-46EB-8E98-D78FADC300B5}" type="pres">
      <dgm:prSet presAssocID="{AF0F3617-796A-41AA-BA4F-0EAEE11843DC}" presName="spacer" presStyleCnt="0"/>
      <dgm:spPr/>
    </dgm:pt>
    <dgm:pt modelId="{9C931514-8225-48FF-A047-CB54FE69A82E}" type="pres">
      <dgm:prSet presAssocID="{F5DE1D7D-3E2A-4FB1-BFE3-5105AFC1524E}" presName="parentText" presStyleLbl="node1" presStyleIdx="1" presStyleCnt="3">
        <dgm:presLayoutVars>
          <dgm:chMax val="0"/>
          <dgm:bulletEnabled val="1"/>
        </dgm:presLayoutVars>
      </dgm:prSet>
      <dgm:spPr/>
      <dgm:t>
        <a:bodyPr/>
        <a:lstStyle/>
        <a:p>
          <a:endParaRPr lang="en-US"/>
        </a:p>
      </dgm:t>
    </dgm:pt>
    <dgm:pt modelId="{65619BD9-47B6-411A-834A-F0B2F7E9213C}" type="pres">
      <dgm:prSet presAssocID="{A2AF5586-B33C-4EEC-82DE-51FE5B2FEA9D}" presName="spacer" presStyleCnt="0"/>
      <dgm:spPr/>
    </dgm:pt>
    <dgm:pt modelId="{761AE963-2370-4CCC-BD91-B93CCC65900B}" type="pres">
      <dgm:prSet presAssocID="{2A8D0D8F-2298-46BE-96EF-5FFB72C57388}" presName="parentText" presStyleLbl="node1" presStyleIdx="2" presStyleCnt="3">
        <dgm:presLayoutVars>
          <dgm:chMax val="0"/>
          <dgm:bulletEnabled val="1"/>
        </dgm:presLayoutVars>
      </dgm:prSet>
      <dgm:spPr/>
      <dgm:t>
        <a:bodyPr/>
        <a:lstStyle/>
        <a:p>
          <a:endParaRPr lang="en-US"/>
        </a:p>
      </dgm:t>
    </dgm:pt>
  </dgm:ptLst>
  <dgm:cxnLst>
    <dgm:cxn modelId="{CFDB2B42-2089-43C8-A837-30A6751AEC4E}" type="presOf" srcId="{2A8D0D8F-2298-46BE-96EF-5FFB72C57388}" destId="{761AE963-2370-4CCC-BD91-B93CCC65900B}" srcOrd="0" destOrd="0" presId="urn:microsoft.com/office/officeart/2005/8/layout/vList2"/>
    <dgm:cxn modelId="{E13862C7-ED7E-4853-8A70-B913396247B5}" type="presOf" srcId="{F5DE1D7D-3E2A-4FB1-BFE3-5105AFC1524E}" destId="{9C931514-8225-48FF-A047-CB54FE69A82E}" srcOrd="0" destOrd="0" presId="urn:microsoft.com/office/officeart/2005/8/layout/vList2"/>
    <dgm:cxn modelId="{A6242F74-0D11-4082-AFC1-CE9FC1A4138A}" type="presOf" srcId="{231D58A2-A602-41EE-9C85-D2887B3AF818}" destId="{74787D70-53EF-4396-9984-DFF2C9477EFC}" srcOrd="0" destOrd="0" presId="urn:microsoft.com/office/officeart/2005/8/layout/vList2"/>
    <dgm:cxn modelId="{DFB49992-D856-49EA-B7A7-7AC1AB8D1D3A}" type="presOf" srcId="{A8FB115C-66C2-476B-8EC9-FF4512F989AA}" destId="{2FF1AECB-B625-4B23-9AD3-22E8EA13BBD7}" srcOrd="0" destOrd="0" presId="urn:microsoft.com/office/officeart/2005/8/layout/vList2"/>
    <dgm:cxn modelId="{79E3931C-2906-4A3E-B435-82752E46A93E}" srcId="{A8FB115C-66C2-476B-8EC9-FF4512F989AA}" destId="{2A8D0D8F-2298-46BE-96EF-5FFB72C57388}" srcOrd="2" destOrd="0" parTransId="{924926A2-F7BB-4734-9722-0339DFC2E565}" sibTransId="{9012C130-5EAD-44F5-8586-FB325E2EAE66}"/>
    <dgm:cxn modelId="{DE7AFF47-8106-4D84-9E14-1BC45D9F3094}" srcId="{A8FB115C-66C2-476B-8EC9-FF4512F989AA}" destId="{F5DE1D7D-3E2A-4FB1-BFE3-5105AFC1524E}" srcOrd="1" destOrd="0" parTransId="{D4BFB5C3-AEFB-44E0-B294-F4CE2FA1DE45}" sibTransId="{A2AF5586-B33C-4EEC-82DE-51FE5B2FEA9D}"/>
    <dgm:cxn modelId="{26865D21-9E93-4AA6-A994-7F26A8A94075}" srcId="{A8FB115C-66C2-476B-8EC9-FF4512F989AA}" destId="{231D58A2-A602-41EE-9C85-D2887B3AF818}" srcOrd="0" destOrd="0" parTransId="{9E87BAE5-44A2-4DC2-A876-81C2D2E36291}" sibTransId="{AF0F3617-796A-41AA-BA4F-0EAEE11843DC}"/>
    <dgm:cxn modelId="{E81E3EA9-34DC-4536-83C4-33B9B14E9703}" type="presParOf" srcId="{2FF1AECB-B625-4B23-9AD3-22E8EA13BBD7}" destId="{74787D70-53EF-4396-9984-DFF2C9477EFC}" srcOrd="0" destOrd="0" presId="urn:microsoft.com/office/officeart/2005/8/layout/vList2"/>
    <dgm:cxn modelId="{0D296892-A9B7-4846-AF6A-6CA79B39FE23}" type="presParOf" srcId="{2FF1AECB-B625-4B23-9AD3-22E8EA13BBD7}" destId="{1FF34B3B-5D9B-46EB-8E98-D78FADC300B5}" srcOrd="1" destOrd="0" presId="urn:microsoft.com/office/officeart/2005/8/layout/vList2"/>
    <dgm:cxn modelId="{9D687FB0-31B7-467D-80AD-805FC5A6E73E}" type="presParOf" srcId="{2FF1AECB-B625-4B23-9AD3-22E8EA13BBD7}" destId="{9C931514-8225-48FF-A047-CB54FE69A82E}" srcOrd="2" destOrd="0" presId="urn:microsoft.com/office/officeart/2005/8/layout/vList2"/>
    <dgm:cxn modelId="{62B39CE5-9FE0-4968-B5EA-E9B682CF3CED}" type="presParOf" srcId="{2FF1AECB-B625-4B23-9AD3-22E8EA13BBD7}" destId="{65619BD9-47B6-411A-834A-F0B2F7E9213C}" srcOrd="3" destOrd="0" presId="urn:microsoft.com/office/officeart/2005/8/layout/vList2"/>
    <dgm:cxn modelId="{63C2A90F-3F60-47D2-8E06-BD7A145CE5BA}" type="presParOf" srcId="{2FF1AECB-B625-4B23-9AD3-22E8EA13BBD7}" destId="{761AE963-2370-4CCC-BD91-B93CCC65900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FF28EC-E2E7-4DA2-96F4-84DC7BFD21BE}"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7B8E6861-D27F-46CB-83E3-D5EA6A5DA890}">
      <dgm:prSet phldrT="[Text]"/>
      <dgm:spPr/>
      <dgm:t>
        <a:bodyPr/>
        <a:lstStyle/>
        <a:p>
          <a:r>
            <a:rPr lang="en-US" dirty="0" smtClean="0"/>
            <a:t>Setting Goals</a:t>
          </a:r>
          <a:endParaRPr lang="en-US" dirty="0"/>
        </a:p>
      </dgm:t>
    </dgm:pt>
    <dgm:pt modelId="{B5A522F7-569A-4415-B7EB-76B25C5E8F4B}" type="parTrans" cxnId="{6D0D3245-D128-4358-BE3A-83D49542EB15}">
      <dgm:prSet/>
      <dgm:spPr/>
      <dgm:t>
        <a:bodyPr/>
        <a:lstStyle/>
        <a:p>
          <a:endParaRPr lang="en-US"/>
        </a:p>
      </dgm:t>
    </dgm:pt>
    <dgm:pt modelId="{2DFA1C6F-AEDD-418D-8FEE-060CFDDDE622}" type="sibTrans" cxnId="{6D0D3245-D128-4358-BE3A-83D49542EB15}">
      <dgm:prSet/>
      <dgm:spPr/>
      <dgm:t>
        <a:bodyPr/>
        <a:lstStyle/>
        <a:p>
          <a:endParaRPr lang="en-US"/>
        </a:p>
      </dgm:t>
    </dgm:pt>
    <dgm:pt modelId="{6DF477B3-953C-4D5C-AD9F-EA5C7C9FBF38}">
      <dgm:prSet phldrT="[Text]"/>
      <dgm:spPr/>
      <dgm:t>
        <a:bodyPr/>
        <a:lstStyle/>
        <a:p>
          <a:r>
            <a:rPr lang="en-US" dirty="0" smtClean="0"/>
            <a:t>Conducting Check Ins</a:t>
          </a:r>
          <a:endParaRPr lang="en-US" dirty="0"/>
        </a:p>
      </dgm:t>
    </dgm:pt>
    <dgm:pt modelId="{75C4DFDA-C9ED-4D26-AA70-3100FF89182C}" type="parTrans" cxnId="{883AC42F-C90C-4C93-B375-D7D006B27D8B}">
      <dgm:prSet/>
      <dgm:spPr/>
      <dgm:t>
        <a:bodyPr/>
        <a:lstStyle/>
        <a:p>
          <a:endParaRPr lang="en-US"/>
        </a:p>
      </dgm:t>
    </dgm:pt>
    <dgm:pt modelId="{E69100DB-CC92-438E-8867-23E09D8312D8}" type="sibTrans" cxnId="{883AC42F-C90C-4C93-B375-D7D006B27D8B}">
      <dgm:prSet/>
      <dgm:spPr/>
      <dgm:t>
        <a:bodyPr/>
        <a:lstStyle/>
        <a:p>
          <a:endParaRPr lang="en-US"/>
        </a:p>
      </dgm:t>
    </dgm:pt>
    <dgm:pt modelId="{801E3245-4F72-47B3-B824-7ECC5A66DC72}">
      <dgm:prSet phldrT="[Text]"/>
      <dgm:spPr/>
      <dgm:t>
        <a:bodyPr/>
        <a:lstStyle/>
        <a:p>
          <a:r>
            <a:rPr lang="en-US" dirty="0" smtClean="0"/>
            <a:t>Evaluating Performance</a:t>
          </a:r>
          <a:endParaRPr lang="en-US" dirty="0"/>
        </a:p>
      </dgm:t>
    </dgm:pt>
    <dgm:pt modelId="{74E0B2B9-C8AE-4119-B21B-2E7DCB7E45A2}" type="parTrans" cxnId="{AEE983AE-5720-4E66-9F49-47B662070959}">
      <dgm:prSet/>
      <dgm:spPr/>
      <dgm:t>
        <a:bodyPr/>
        <a:lstStyle/>
        <a:p>
          <a:endParaRPr lang="en-US"/>
        </a:p>
      </dgm:t>
    </dgm:pt>
    <dgm:pt modelId="{061964C9-CDE1-461D-9E7E-6ACDF38B12D5}" type="sibTrans" cxnId="{AEE983AE-5720-4E66-9F49-47B662070959}">
      <dgm:prSet/>
      <dgm:spPr/>
      <dgm:t>
        <a:bodyPr/>
        <a:lstStyle/>
        <a:p>
          <a:endParaRPr lang="en-US"/>
        </a:p>
      </dgm:t>
    </dgm:pt>
    <dgm:pt modelId="{9A113336-3FDC-46BE-803A-EBB0B5121216}" type="pres">
      <dgm:prSet presAssocID="{E9FF28EC-E2E7-4DA2-96F4-84DC7BFD21BE}" presName="Name0" presStyleCnt="0">
        <dgm:presLayoutVars>
          <dgm:chMax val="11"/>
          <dgm:chPref val="11"/>
          <dgm:dir/>
          <dgm:resizeHandles/>
        </dgm:presLayoutVars>
      </dgm:prSet>
      <dgm:spPr/>
      <dgm:t>
        <a:bodyPr/>
        <a:lstStyle/>
        <a:p>
          <a:endParaRPr lang="en-US"/>
        </a:p>
      </dgm:t>
    </dgm:pt>
    <dgm:pt modelId="{1DAF6936-DAF6-4B41-ABF4-C3BAAD416295}" type="pres">
      <dgm:prSet presAssocID="{801E3245-4F72-47B3-B824-7ECC5A66DC72}" presName="Accent3" presStyleCnt="0"/>
      <dgm:spPr/>
    </dgm:pt>
    <dgm:pt modelId="{4CA6F652-4B54-418B-ACCD-D7E3C579E768}" type="pres">
      <dgm:prSet presAssocID="{801E3245-4F72-47B3-B824-7ECC5A66DC72}" presName="Accent" presStyleLbl="node1" presStyleIdx="0" presStyleCnt="3"/>
      <dgm:spPr/>
    </dgm:pt>
    <dgm:pt modelId="{DCD25CB1-A042-4548-AF88-59C09B450065}" type="pres">
      <dgm:prSet presAssocID="{801E3245-4F72-47B3-B824-7ECC5A66DC72}" presName="ParentBackground3" presStyleCnt="0"/>
      <dgm:spPr/>
    </dgm:pt>
    <dgm:pt modelId="{ADE7C80A-8A87-4592-A0ED-BAD0BF301DE6}" type="pres">
      <dgm:prSet presAssocID="{801E3245-4F72-47B3-B824-7ECC5A66DC72}" presName="ParentBackground" presStyleLbl="fgAcc1" presStyleIdx="0" presStyleCnt="3"/>
      <dgm:spPr/>
      <dgm:t>
        <a:bodyPr/>
        <a:lstStyle/>
        <a:p>
          <a:endParaRPr lang="en-US"/>
        </a:p>
      </dgm:t>
    </dgm:pt>
    <dgm:pt modelId="{F1FE78BD-412B-41DB-8426-BBC6AE8CFFC6}" type="pres">
      <dgm:prSet presAssocID="{801E3245-4F72-47B3-B824-7ECC5A66DC72}" presName="Parent3" presStyleLbl="revTx" presStyleIdx="0" presStyleCnt="0">
        <dgm:presLayoutVars>
          <dgm:chMax val="1"/>
          <dgm:chPref val="1"/>
          <dgm:bulletEnabled val="1"/>
        </dgm:presLayoutVars>
      </dgm:prSet>
      <dgm:spPr/>
      <dgm:t>
        <a:bodyPr/>
        <a:lstStyle/>
        <a:p>
          <a:endParaRPr lang="en-US"/>
        </a:p>
      </dgm:t>
    </dgm:pt>
    <dgm:pt modelId="{C1375029-7B35-4DD3-9E94-5E552D192CA7}" type="pres">
      <dgm:prSet presAssocID="{6DF477B3-953C-4D5C-AD9F-EA5C7C9FBF38}" presName="Accent2" presStyleCnt="0"/>
      <dgm:spPr/>
    </dgm:pt>
    <dgm:pt modelId="{DB93EE23-C865-4255-B60B-48C1B6BB1FE3}" type="pres">
      <dgm:prSet presAssocID="{6DF477B3-953C-4D5C-AD9F-EA5C7C9FBF38}" presName="Accent" presStyleLbl="node1" presStyleIdx="1" presStyleCnt="3"/>
      <dgm:spPr/>
    </dgm:pt>
    <dgm:pt modelId="{D9ED1C51-E031-4766-A5E6-76C8D1BF040A}" type="pres">
      <dgm:prSet presAssocID="{6DF477B3-953C-4D5C-AD9F-EA5C7C9FBF38}" presName="ParentBackground2" presStyleCnt="0"/>
      <dgm:spPr/>
    </dgm:pt>
    <dgm:pt modelId="{0AA6721A-341B-4D0C-A977-4E18783A2D5E}" type="pres">
      <dgm:prSet presAssocID="{6DF477B3-953C-4D5C-AD9F-EA5C7C9FBF38}" presName="ParentBackground" presStyleLbl="fgAcc1" presStyleIdx="1" presStyleCnt="3"/>
      <dgm:spPr/>
      <dgm:t>
        <a:bodyPr/>
        <a:lstStyle/>
        <a:p>
          <a:endParaRPr lang="en-US"/>
        </a:p>
      </dgm:t>
    </dgm:pt>
    <dgm:pt modelId="{1010EA76-5D99-4574-A1A1-BDC38E13E074}" type="pres">
      <dgm:prSet presAssocID="{6DF477B3-953C-4D5C-AD9F-EA5C7C9FBF38}" presName="Parent2" presStyleLbl="revTx" presStyleIdx="0" presStyleCnt="0">
        <dgm:presLayoutVars>
          <dgm:chMax val="1"/>
          <dgm:chPref val="1"/>
          <dgm:bulletEnabled val="1"/>
        </dgm:presLayoutVars>
      </dgm:prSet>
      <dgm:spPr/>
      <dgm:t>
        <a:bodyPr/>
        <a:lstStyle/>
        <a:p>
          <a:endParaRPr lang="en-US"/>
        </a:p>
      </dgm:t>
    </dgm:pt>
    <dgm:pt modelId="{0A241E7F-10C6-4211-A474-3ABEB98E84BB}" type="pres">
      <dgm:prSet presAssocID="{7B8E6861-D27F-46CB-83E3-D5EA6A5DA890}" presName="Accent1" presStyleCnt="0"/>
      <dgm:spPr/>
    </dgm:pt>
    <dgm:pt modelId="{A5D83459-96A2-4ACF-A911-7FDD7EE30C42}" type="pres">
      <dgm:prSet presAssocID="{7B8E6861-D27F-46CB-83E3-D5EA6A5DA890}" presName="Accent" presStyleLbl="node1" presStyleIdx="2" presStyleCnt="3"/>
      <dgm:spPr/>
    </dgm:pt>
    <dgm:pt modelId="{1D1698AC-3A14-4113-8060-DC0FB48C4526}" type="pres">
      <dgm:prSet presAssocID="{7B8E6861-D27F-46CB-83E3-D5EA6A5DA890}" presName="ParentBackground1" presStyleCnt="0"/>
      <dgm:spPr/>
    </dgm:pt>
    <dgm:pt modelId="{09A9CA2F-3E3F-4705-BF5B-E26C82FE3A8F}" type="pres">
      <dgm:prSet presAssocID="{7B8E6861-D27F-46CB-83E3-D5EA6A5DA890}" presName="ParentBackground" presStyleLbl="fgAcc1" presStyleIdx="2" presStyleCnt="3"/>
      <dgm:spPr/>
      <dgm:t>
        <a:bodyPr/>
        <a:lstStyle/>
        <a:p>
          <a:endParaRPr lang="en-US"/>
        </a:p>
      </dgm:t>
    </dgm:pt>
    <dgm:pt modelId="{904EDD18-2C02-4969-A27A-7075AD4EE6B4}" type="pres">
      <dgm:prSet presAssocID="{7B8E6861-D27F-46CB-83E3-D5EA6A5DA890}" presName="Parent1" presStyleLbl="revTx" presStyleIdx="0" presStyleCnt="0">
        <dgm:presLayoutVars>
          <dgm:chMax val="1"/>
          <dgm:chPref val="1"/>
          <dgm:bulletEnabled val="1"/>
        </dgm:presLayoutVars>
      </dgm:prSet>
      <dgm:spPr/>
      <dgm:t>
        <a:bodyPr/>
        <a:lstStyle/>
        <a:p>
          <a:endParaRPr lang="en-US"/>
        </a:p>
      </dgm:t>
    </dgm:pt>
  </dgm:ptLst>
  <dgm:cxnLst>
    <dgm:cxn modelId="{4B217AF1-EF37-4BD7-B15F-2C5884D2D16C}" type="presOf" srcId="{6DF477B3-953C-4D5C-AD9F-EA5C7C9FBF38}" destId="{0AA6721A-341B-4D0C-A977-4E18783A2D5E}" srcOrd="0" destOrd="0" presId="urn:microsoft.com/office/officeart/2011/layout/CircleProcess"/>
    <dgm:cxn modelId="{883AC42F-C90C-4C93-B375-D7D006B27D8B}" srcId="{E9FF28EC-E2E7-4DA2-96F4-84DC7BFD21BE}" destId="{6DF477B3-953C-4D5C-AD9F-EA5C7C9FBF38}" srcOrd="1" destOrd="0" parTransId="{75C4DFDA-C9ED-4D26-AA70-3100FF89182C}" sibTransId="{E69100DB-CC92-438E-8867-23E09D8312D8}"/>
    <dgm:cxn modelId="{054975CB-9B32-424F-9782-7C89AEB0F15D}" type="presOf" srcId="{7B8E6861-D27F-46CB-83E3-D5EA6A5DA890}" destId="{904EDD18-2C02-4969-A27A-7075AD4EE6B4}" srcOrd="1" destOrd="0" presId="urn:microsoft.com/office/officeart/2011/layout/CircleProcess"/>
    <dgm:cxn modelId="{32040691-CE46-4B61-8CE9-3A18225B96B1}" type="presOf" srcId="{E9FF28EC-E2E7-4DA2-96F4-84DC7BFD21BE}" destId="{9A113336-3FDC-46BE-803A-EBB0B5121216}" srcOrd="0" destOrd="0" presId="urn:microsoft.com/office/officeart/2011/layout/CircleProcess"/>
    <dgm:cxn modelId="{6D0D3245-D128-4358-BE3A-83D49542EB15}" srcId="{E9FF28EC-E2E7-4DA2-96F4-84DC7BFD21BE}" destId="{7B8E6861-D27F-46CB-83E3-D5EA6A5DA890}" srcOrd="0" destOrd="0" parTransId="{B5A522F7-569A-4415-B7EB-76B25C5E8F4B}" sibTransId="{2DFA1C6F-AEDD-418D-8FEE-060CFDDDE622}"/>
    <dgm:cxn modelId="{AEE983AE-5720-4E66-9F49-47B662070959}" srcId="{E9FF28EC-E2E7-4DA2-96F4-84DC7BFD21BE}" destId="{801E3245-4F72-47B3-B824-7ECC5A66DC72}" srcOrd="2" destOrd="0" parTransId="{74E0B2B9-C8AE-4119-B21B-2E7DCB7E45A2}" sibTransId="{061964C9-CDE1-461D-9E7E-6ACDF38B12D5}"/>
    <dgm:cxn modelId="{05204CB2-E840-4E4B-BB6D-927C439548C8}" type="presOf" srcId="{7B8E6861-D27F-46CB-83E3-D5EA6A5DA890}" destId="{09A9CA2F-3E3F-4705-BF5B-E26C82FE3A8F}" srcOrd="0" destOrd="0" presId="urn:microsoft.com/office/officeart/2011/layout/CircleProcess"/>
    <dgm:cxn modelId="{50468C99-11D9-46D1-AB43-E1FF8E752EFA}" type="presOf" srcId="{6DF477B3-953C-4D5C-AD9F-EA5C7C9FBF38}" destId="{1010EA76-5D99-4574-A1A1-BDC38E13E074}" srcOrd="1" destOrd="0" presId="urn:microsoft.com/office/officeart/2011/layout/CircleProcess"/>
    <dgm:cxn modelId="{FE72DDF6-FBC6-4101-AF24-C56DA4264FDD}" type="presOf" srcId="{801E3245-4F72-47B3-B824-7ECC5A66DC72}" destId="{F1FE78BD-412B-41DB-8426-BBC6AE8CFFC6}" srcOrd="1" destOrd="0" presId="urn:microsoft.com/office/officeart/2011/layout/CircleProcess"/>
    <dgm:cxn modelId="{06F85DE3-C9FA-4763-A853-CAB3D33F079E}" type="presOf" srcId="{801E3245-4F72-47B3-B824-7ECC5A66DC72}" destId="{ADE7C80A-8A87-4592-A0ED-BAD0BF301DE6}" srcOrd="0" destOrd="0" presId="urn:microsoft.com/office/officeart/2011/layout/CircleProcess"/>
    <dgm:cxn modelId="{381A5C03-8C1F-4A6D-B77A-975690D00C86}" type="presParOf" srcId="{9A113336-3FDC-46BE-803A-EBB0B5121216}" destId="{1DAF6936-DAF6-4B41-ABF4-C3BAAD416295}" srcOrd="0" destOrd="0" presId="urn:microsoft.com/office/officeart/2011/layout/CircleProcess"/>
    <dgm:cxn modelId="{78955541-6F34-4557-94AB-99287A91A232}" type="presParOf" srcId="{1DAF6936-DAF6-4B41-ABF4-C3BAAD416295}" destId="{4CA6F652-4B54-418B-ACCD-D7E3C579E768}" srcOrd="0" destOrd="0" presId="urn:microsoft.com/office/officeart/2011/layout/CircleProcess"/>
    <dgm:cxn modelId="{DBB42628-8387-4644-A592-D928C52411B9}" type="presParOf" srcId="{9A113336-3FDC-46BE-803A-EBB0B5121216}" destId="{DCD25CB1-A042-4548-AF88-59C09B450065}" srcOrd="1" destOrd="0" presId="urn:microsoft.com/office/officeart/2011/layout/CircleProcess"/>
    <dgm:cxn modelId="{E87FCB9D-180A-4BD1-A126-DF0E2A40D30F}" type="presParOf" srcId="{DCD25CB1-A042-4548-AF88-59C09B450065}" destId="{ADE7C80A-8A87-4592-A0ED-BAD0BF301DE6}" srcOrd="0" destOrd="0" presId="urn:microsoft.com/office/officeart/2011/layout/CircleProcess"/>
    <dgm:cxn modelId="{31AEDD4C-F7D7-4A34-B0AB-03C6ED68CECD}" type="presParOf" srcId="{9A113336-3FDC-46BE-803A-EBB0B5121216}" destId="{F1FE78BD-412B-41DB-8426-BBC6AE8CFFC6}" srcOrd="2" destOrd="0" presId="urn:microsoft.com/office/officeart/2011/layout/CircleProcess"/>
    <dgm:cxn modelId="{0A2046A1-F9EC-4A21-AAE1-A3BE276DB65C}" type="presParOf" srcId="{9A113336-3FDC-46BE-803A-EBB0B5121216}" destId="{C1375029-7B35-4DD3-9E94-5E552D192CA7}" srcOrd="3" destOrd="0" presId="urn:microsoft.com/office/officeart/2011/layout/CircleProcess"/>
    <dgm:cxn modelId="{B7A82019-4451-4FA1-8AAC-1961870F9AD7}" type="presParOf" srcId="{C1375029-7B35-4DD3-9E94-5E552D192CA7}" destId="{DB93EE23-C865-4255-B60B-48C1B6BB1FE3}" srcOrd="0" destOrd="0" presId="urn:microsoft.com/office/officeart/2011/layout/CircleProcess"/>
    <dgm:cxn modelId="{5691A93B-C9AE-43CA-A5B1-19C780758A7A}" type="presParOf" srcId="{9A113336-3FDC-46BE-803A-EBB0B5121216}" destId="{D9ED1C51-E031-4766-A5E6-76C8D1BF040A}" srcOrd="4" destOrd="0" presId="urn:microsoft.com/office/officeart/2011/layout/CircleProcess"/>
    <dgm:cxn modelId="{0B87CD3D-B683-463E-9114-40A0799110D4}" type="presParOf" srcId="{D9ED1C51-E031-4766-A5E6-76C8D1BF040A}" destId="{0AA6721A-341B-4D0C-A977-4E18783A2D5E}" srcOrd="0" destOrd="0" presId="urn:microsoft.com/office/officeart/2011/layout/CircleProcess"/>
    <dgm:cxn modelId="{BDFEDA31-7E2B-4230-9D84-8257DD62C4B8}" type="presParOf" srcId="{9A113336-3FDC-46BE-803A-EBB0B5121216}" destId="{1010EA76-5D99-4574-A1A1-BDC38E13E074}" srcOrd="5" destOrd="0" presId="urn:microsoft.com/office/officeart/2011/layout/CircleProcess"/>
    <dgm:cxn modelId="{5208C83A-EBF6-46A3-8DB5-2ADAD0EC1DCE}" type="presParOf" srcId="{9A113336-3FDC-46BE-803A-EBB0B5121216}" destId="{0A241E7F-10C6-4211-A474-3ABEB98E84BB}" srcOrd="6" destOrd="0" presId="urn:microsoft.com/office/officeart/2011/layout/CircleProcess"/>
    <dgm:cxn modelId="{390ED4BC-B9F0-4556-88F4-83255D80FF86}" type="presParOf" srcId="{0A241E7F-10C6-4211-A474-3ABEB98E84BB}" destId="{A5D83459-96A2-4ACF-A911-7FDD7EE30C42}" srcOrd="0" destOrd="0" presId="urn:microsoft.com/office/officeart/2011/layout/CircleProcess"/>
    <dgm:cxn modelId="{549618CC-7A8A-42E7-8209-1EE0A0F10433}" type="presParOf" srcId="{9A113336-3FDC-46BE-803A-EBB0B5121216}" destId="{1D1698AC-3A14-4113-8060-DC0FB48C4526}" srcOrd="7" destOrd="0" presId="urn:microsoft.com/office/officeart/2011/layout/CircleProcess"/>
    <dgm:cxn modelId="{ED11DDC5-6BC3-4A3D-B2C1-BDD1204DFDB6}" type="presParOf" srcId="{1D1698AC-3A14-4113-8060-DC0FB48C4526}" destId="{09A9CA2F-3E3F-4705-BF5B-E26C82FE3A8F}" srcOrd="0" destOrd="0" presId="urn:microsoft.com/office/officeart/2011/layout/CircleProcess"/>
    <dgm:cxn modelId="{0C8C7136-DFBD-4938-A79C-B506F2A2A216}" type="presParOf" srcId="{9A113336-3FDC-46BE-803A-EBB0B5121216}" destId="{904EDD18-2C02-4969-A27A-7075AD4EE6B4}" srcOrd="8" destOrd="0" presId="urn:microsoft.com/office/officeart/2011/layout/Circle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05336C-1AA0-4A8B-B586-21FDFEC34CE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0E5C3AE5-6440-493A-A14D-A447CA508E42}">
      <dgm:prSet phldrT="[Text]"/>
      <dgm:spPr/>
      <dgm:t>
        <a:bodyPr/>
        <a:lstStyle/>
        <a:p>
          <a:r>
            <a:rPr lang="en-US" dirty="0" smtClean="0"/>
            <a:t>Major Responsibilities</a:t>
          </a:r>
          <a:endParaRPr lang="en-US" dirty="0"/>
        </a:p>
      </dgm:t>
    </dgm:pt>
    <dgm:pt modelId="{86C5CAEC-7118-4FC2-89B9-A0135069B185}" type="parTrans" cxnId="{464CF44E-5454-4A54-AF4D-C17C067E1943}">
      <dgm:prSet/>
      <dgm:spPr/>
      <dgm:t>
        <a:bodyPr/>
        <a:lstStyle/>
        <a:p>
          <a:endParaRPr lang="en-US"/>
        </a:p>
      </dgm:t>
    </dgm:pt>
    <dgm:pt modelId="{BE9B7FC8-428F-431E-9CD7-6597E3FBA06B}" type="sibTrans" cxnId="{464CF44E-5454-4A54-AF4D-C17C067E1943}">
      <dgm:prSet/>
      <dgm:spPr/>
      <dgm:t>
        <a:bodyPr/>
        <a:lstStyle/>
        <a:p>
          <a:endParaRPr lang="en-US"/>
        </a:p>
      </dgm:t>
    </dgm:pt>
    <dgm:pt modelId="{E6C8DA95-F294-496C-B41C-B7BA74304AD9}">
      <dgm:prSet phldrT="[Text]"/>
      <dgm:spPr/>
      <dgm:t>
        <a:bodyPr/>
        <a:lstStyle/>
        <a:p>
          <a:r>
            <a:rPr lang="en-US" dirty="0" smtClean="0"/>
            <a:t>Performance Categories</a:t>
          </a:r>
          <a:endParaRPr lang="en-US" dirty="0"/>
        </a:p>
      </dgm:t>
    </dgm:pt>
    <dgm:pt modelId="{ED995C1F-595B-4F02-9E81-F18A461BFACD}" type="parTrans" cxnId="{EC7CA087-79F3-4815-BFB2-48A23B2411BA}">
      <dgm:prSet/>
      <dgm:spPr/>
      <dgm:t>
        <a:bodyPr/>
        <a:lstStyle/>
        <a:p>
          <a:endParaRPr lang="en-US"/>
        </a:p>
      </dgm:t>
    </dgm:pt>
    <dgm:pt modelId="{C7C5B8FF-35F2-4D2F-9A0A-9861EFA6BD63}" type="sibTrans" cxnId="{EC7CA087-79F3-4815-BFB2-48A23B2411BA}">
      <dgm:prSet/>
      <dgm:spPr/>
      <dgm:t>
        <a:bodyPr/>
        <a:lstStyle/>
        <a:p>
          <a:endParaRPr lang="en-US"/>
        </a:p>
      </dgm:t>
    </dgm:pt>
    <dgm:pt modelId="{A2577671-2983-4123-BAB7-D8B64ED6B538}">
      <dgm:prSet phldrT="[Text]"/>
      <dgm:spPr/>
      <dgm:t>
        <a:bodyPr/>
        <a:lstStyle/>
        <a:p>
          <a:r>
            <a:rPr lang="en-US" dirty="0" smtClean="0"/>
            <a:t>Summary Rating &amp; Comments</a:t>
          </a:r>
          <a:endParaRPr lang="en-US" dirty="0"/>
        </a:p>
      </dgm:t>
    </dgm:pt>
    <dgm:pt modelId="{E74E0B13-F743-414F-BE3F-2444F1490085}" type="parTrans" cxnId="{94A87A7A-86EC-4B18-937D-D61932F15E5B}">
      <dgm:prSet/>
      <dgm:spPr/>
      <dgm:t>
        <a:bodyPr/>
        <a:lstStyle/>
        <a:p>
          <a:endParaRPr lang="en-US"/>
        </a:p>
      </dgm:t>
    </dgm:pt>
    <dgm:pt modelId="{5C45A7B7-2DC8-4CB8-A236-CF9492A37001}" type="sibTrans" cxnId="{94A87A7A-86EC-4B18-937D-D61932F15E5B}">
      <dgm:prSet/>
      <dgm:spPr/>
      <dgm:t>
        <a:bodyPr/>
        <a:lstStyle/>
        <a:p>
          <a:endParaRPr lang="en-US"/>
        </a:p>
      </dgm:t>
    </dgm:pt>
    <dgm:pt modelId="{65B80FAC-11C4-45FC-ACD8-0892F0DB584C}">
      <dgm:prSet/>
      <dgm:spPr/>
      <dgm:t>
        <a:bodyPr/>
        <a:lstStyle/>
        <a:p>
          <a:endParaRPr lang="en-US" dirty="0"/>
        </a:p>
      </dgm:t>
    </dgm:pt>
    <dgm:pt modelId="{8A60E1E9-8D15-4B64-BCB3-0339896E0681}" type="parTrans" cxnId="{54FBE528-C412-4C4A-A09F-FF0F4C8A0F61}">
      <dgm:prSet/>
      <dgm:spPr/>
      <dgm:t>
        <a:bodyPr/>
        <a:lstStyle/>
        <a:p>
          <a:endParaRPr lang="en-US"/>
        </a:p>
      </dgm:t>
    </dgm:pt>
    <dgm:pt modelId="{039F4BAA-88E1-467D-B2EA-EBE36B649479}" type="sibTrans" cxnId="{54FBE528-C412-4C4A-A09F-FF0F4C8A0F61}">
      <dgm:prSet/>
      <dgm:spPr/>
      <dgm:t>
        <a:bodyPr/>
        <a:lstStyle/>
        <a:p>
          <a:endParaRPr lang="en-US"/>
        </a:p>
      </dgm:t>
    </dgm:pt>
    <dgm:pt modelId="{FD43EB3D-A2C5-4201-8C39-02651DFB3BF7}" type="pres">
      <dgm:prSet presAssocID="{F905336C-1AA0-4A8B-B586-21FDFEC34CE2}" presName="linear" presStyleCnt="0">
        <dgm:presLayoutVars>
          <dgm:dir/>
          <dgm:animLvl val="lvl"/>
          <dgm:resizeHandles val="exact"/>
        </dgm:presLayoutVars>
      </dgm:prSet>
      <dgm:spPr/>
      <dgm:t>
        <a:bodyPr/>
        <a:lstStyle/>
        <a:p>
          <a:endParaRPr lang="en-US"/>
        </a:p>
      </dgm:t>
    </dgm:pt>
    <dgm:pt modelId="{23EE693E-578B-411F-87B7-37F3ABE2DEF8}" type="pres">
      <dgm:prSet presAssocID="{0E5C3AE5-6440-493A-A14D-A447CA508E42}" presName="parentLin" presStyleCnt="0"/>
      <dgm:spPr/>
    </dgm:pt>
    <dgm:pt modelId="{9732C4D9-C9C9-4256-9994-9A8B45521957}" type="pres">
      <dgm:prSet presAssocID="{0E5C3AE5-6440-493A-A14D-A447CA508E42}" presName="parentLeftMargin" presStyleLbl="node1" presStyleIdx="0" presStyleCnt="3"/>
      <dgm:spPr/>
      <dgm:t>
        <a:bodyPr/>
        <a:lstStyle/>
        <a:p>
          <a:endParaRPr lang="en-US"/>
        </a:p>
      </dgm:t>
    </dgm:pt>
    <dgm:pt modelId="{17EE584D-F811-44D9-992F-6F9A43E6F5D5}" type="pres">
      <dgm:prSet presAssocID="{0E5C3AE5-6440-493A-A14D-A447CA508E42}" presName="parentText" presStyleLbl="node1" presStyleIdx="0" presStyleCnt="3">
        <dgm:presLayoutVars>
          <dgm:chMax val="0"/>
          <dgm:bulletEnabled val="1"/>
        </dgm:presLayoutVars>
      </dgm:prSet>
      <dgm:spPr/>
      <dgm:t>
        <a:bodyPr/>
        <a:lstStyle/>
        <a:p>
          <a:endParaRPr lang="en-US"/>
        </a:p>
      </dgm:t>
    </dgm:pt>
    <dgm:pt modelId="{C4A8A662-203C-461D-9955-0C3FD44C4D08}" type="pres">
      <dgm:prSet presAssocID="{0E5C3AE5-6440-493A-A14D-A447CA508E42}" presName="negativeSpace" presStyleCnt="0"/>
      <dgm:spPr/>
    </dgm:pt>
    <dgm:pt modelId="{D08BB93A-81E6-4B79-9A7D-E8E8D5C83484}" type="pres">
      <dgm:prSet presAssocID="{0E5C3AE5-6440-493A-A14D-A447CA508E42}" presName="childText" presStyleLbl="conFgAcc1" presStyleIdx="0" presStyleCnt="3">
        <dgm:presLayoutVars>
          <dgm:bulletEnabled val="1"/>
        </dgm:presLayoutVars>
      </dgm:prSet>
      <dgm:spPr/>
    </dgm:pt>
    <dgm:pt modelId="{48C1F867-856C-4CD1-B731-2C84AB6DA390}" type="pres">
      <dgm:prSet presAssocID="{BE9B7FC8-428F-431E-9CD7-6597E3FBA06B}" presName="spaceBetweenRectangles" presStyleCnt="0"/>
      <dgm:spPr/>
    </dgm:pt>
    <dgm:pt modelId="{4BFA837B-CBD9-4378-A686-6A2EB7D29FD3}" type="pres">
      <dgm:prSet presAssocID="{E6C8DA95-F294-496C-B41C-B7BA74304AD9}" presName="parentLin" presStyleCnt="0"/>
      <dgm:spPr/>
    </dgm:pt>
    <dgm:pt modelId="{00A5C4F7-925F-414A-ACAB-22BFC82CB8B0}" type="pres">
      <dgm:prSet presAssocID="{E6C8DA95-F294-496C-B41C-B7BA74304AD9}" presName="parentLeftMargin" presStyleLbl="node1" presStyleIdx="0" presStyleCnt="3"/>
      <dgm:spPr/>
      <dgm:t>
        <a:bodyPr/>
        <a:lstStyle/>
        <a:p>
          <a:endParaRPr lang="en-US"/>
        </a:p>
      </dgm:t>
    </dgm:pt>
    <dgm:pt modelId="{BCAD0EF6-8712-4882-A5D8-64F29D9DEAE6}" type="pres">
      <dgm:prSet presAssocID="{E6C8DA95-F294-496C-B41C-B7BA74304AD9}" presName="parentText" presStyleLbl="node1" presStyleIdx="1" presStyleCnt="3">
        <dgm:presLayoutVars>
          <dgm:chMax val="0"/>
          <dgm:bulletEnabled val="1"/>
        </dgm:presLayoutVars>
      </dgm:prSet>
      <dgm:spPr/>
      <dgm:t>
        <a:bodyPr/>
        <a:lstStyle/>
        <a:p>
          <a:endParaRPr lang="en-US"/>
        </a:p>
      </dgm:t>
    </dgm:pt>
    <dgm:pt modelId="{B81927B5-9E94-44C3-A007-DE3C5DE20D91}" type="pres">
      <dgm:prSet presAssocID="{E6C8DA95-F294-496C-B41C-B7BA74304AD9}" presName="negativeSpace" presStyleCnt="0"/>
      <dgm:spPr/>
    </dgm:pt>
    <dgm:pt modelId="{90AEB897-D77E-4A7B-A0A0-C7FAE2751107}" type="pres">
      <dgm:prSet presAssocID="{E6C8DA95-F294-496C-B41C-B7BA74304AD9}" presName="childText" presStyleLbl="conFgAcc1" presStyleIdx="1" presStyleCnt="3" custLinFactNeighborX="18001" custLinFactNeighborY="58281">
        <dgm:presLayoutVars>
          <dgm:bulletEnabled val="1"/>
        </dgm:presLayoutVars>
      </dgm:prSet>
      <dgm:spPr/>
    </dgm:pt>
    <dgm:pt modelId="{F19B2301-FBE0-4D57-9EDE-1CA650C345DB}" type="pres">
      <dgm:prSet presAssocID="{C7C5B8FF-35F2-4D2F-9A0A-9861EFA6BD63}" presName="spaceBetweenRectangles" presStyleCnt="0"/>
      <dgm:spPr/>
    </dgm:pt>
    <dgm:pt modelId="{D8B3D722-D7F0-4EEC-97F1-32EAFFE467A8}" type="pres">
      <dgm:prSet presAssocID="{A2577671-2983-4123-BAB7-D8B64ED6B538}" presName="parentLin" presStyleCnt="0"/>
      <dgm:spPr/>
    </dgm:pt>
    <dgm:pt modelId="{182D0E48-2DCA-4137-9670-E8F0D7DA7F79}" type="pres">
      <dgm:prSet presAssocID="{A2577671-2983-4123-BAB7-D8B64ED6B538}" presName="parentLeftMargin" presStyleLbl="node1" presStyleIdx="1" presStyleCnt="3"/>
      <dgm:spPr/>
      <dgm:t>
        <a:bodyPr/>
        <a:lstStyle/>
        <a:p>
          <a:endParaRPr lang="en-US"/>
        </a:p>
      </dgm:t>
    </dgm:pt>
    <dgm:pt modelId="{4B5E99F2-B13C-451B-B93E-634A82A599C8}" type="pres">
      <dgm:prSet presAssocID="{A2577671-2983-4123-BAB7-D8B64ED6B538}" presName="parentText" presStyleLbl="node1" presStyleIdx="2" presStyleCnt="3">
        <dgm:presLayoutVars>
          <dgm:chMax val="0"/>
          <dgm:bulletEnabled val="1"/>
        </dgm:presLayoutVars>
      </dgm:prSet>
      <dgm:spPr/>
      <dgm:t>
        <a:bodyPr/>
        <a:lstStyle/>
        <a:p>
          <a:endParaRPr lang="en-US"/>
        </a:p>
      </dgm:t>
    </dgm:pt>
    <dgm:pt modelId="{C7B688F5-EAC9-40EA-AC01-894528F7D152}" type="pres">
      <dgm:prSet presAssocID="{A2577671-2983-4123-BAB7-D8B64ED6B538}" presName="negativeSpace" presStyleCnt="0"/>
      <dgm:spPr/>
    </dgm:pt>
    <dgm:pt modelId="{1C9C1654-7E54-4DAD-A97E-AA2D7B93380B}" type="pres">
      <dgm:prSet presAssocID="{A2577671-2983-4123-BAB7-D8B64ED6B538}" presName="childText" presStyleLbl="conFgAcc1" presStyleIdx="2" presStyleCnt="3">
        <dgm:presLayoutVars>
          <dgm:bulletEnabled val="1"/>
        </dgm:presLayoutVars>
      </dgm:prSet>
      <dgm:spPr/>
      <dgm:t>
        <a:bodyPr/>
        <a:lstStyle/>
        <a:p>
          <a:endParaRPr lang="en-US"/>
        </a:p>
      </dgm:t>
    </dgm:pt>
  </dgm:ptLst>
  <dgm:cxnLst>
    <dgm:cxn modelId="{54FBE528-C412-4C4A-A09F-FF0F4C8A0F61}" srcId="{A2577671-2983-4123-BAB7-D8B64ED6B538}" destId="{65B80FAC-11C4-45FC-ACD8-0892F0DB584C}" srcOrd="0" destOrd="0" parTransId="{8A60E1E9-8D15-4B64-BCB3-0339896E0681}" sibTransId="{039F4BAA-88E1-467D-B2EA-EBE36B649479}"/>
    <dgm:cxn modelId="{94A87A7A-86EC-4B18-937D-D61932F15E5B}" srcId="{F905336C-1AA0-4A8B-B586-21FDFEC34CE2}" destId="{A2577671-2983-4123-BAB7-D8B64ED6B538}" srcOrd="2" destOrd="0" parTransId="{E74E0B13-F743-414F-BE3F-2444F1490085}" sibTransId="{5C45A7B7-2DC8-4CB8-A236-CF9492A37001}"/>
    <dgm:cxn modelId="{EC7CA087-79F3-4815-BFB2-48A23B2411BA}" srcId="{F905336C-1AA0-4A8B-B586-21FDFEC34CE2}" destId="{E6C8DA95-F294-496C-B41C-B7BA74304AD9}" srcOrd="1" destOrd="0" parTransId="{ED995C1F-595B-4F02-9E81-F18A461BFACD}" sibTransId="{C7C5B8FF-35F2-4D2F-9A0A-9861EFA6BD63}"/>
    <dgm:cxn modelId="{F3AF9F48-C0B9-4980-AA22-F082427C41E1}" type="presOf" srcId="{E6C8DA95-F294-496C-B41C-B7BA74304AD9}" destId="{00A5C4F7-925F-414A-ACAB-22BFC82CB8B0}" srcOrd="0" destOrd="0" presId="urn:microsoft.com/office/officeart/2005/8/layout/list1"/>
    <dgm:cxn modelId="{3350CD29-6CDF-4BBE-9455-A23158F955E1}" type="presOf" srcId="{65B80FAC-11C4-45FC-ACD8-0892F0DB584C}" destId="{1C9C1654-7E54-4DAD-A97E-AA2D7B93380B}" srcOrd="0" destOrd="0" presId="urn:microsoft.com/office/officeart/2005/8/layout/list1"/>
    <dgm:cxn modelId="{DE834828-A449-42C4-84BA-FD6FD9E541D4}" type="presOf" srcId="{A2577671-2983-4123-BAB7-D8B64ED6B538}" destId="{182D0E48-2DCA-4137-9670-E8F0D7DA7F79}" srcOrd="0" destOrd="0" presId="urn:microsoft.com/office/officeart/2005/8/layout/list1"/>
    <dgm:cxn modelId="{D05E20A8-DE4D-4A33-821A-4CCDA0072CF0}" type="presOf" srcId="{0E5C3AE5-6440-493A-A14D-A447CA508E42}" destId="{9732C4D9-C9C9-4256-9994-9A8B45521957}" srcOrd="0" destOrd="0" presId="urn:microsoft.com/office/officeart/2005/8/layout/list1"/>
    <dgm:cxn modelId="{36C8CE16-72E1-4B48-B6D6-7FD639685654}" type="presOf" srcId="{0E5C3AE5-6440-493A-A14D-A447CA508E42}" destId="{17EE584D-F811-44D9-992F-6F9A43E6F5D5}" srcOrd="1" destOrd="0" presId="urn:microsoft.com/office/officeart/2005/8/layout/list1"/>
    <dgm:cxn modelId="{0A073EC6-7DAD-4093-9C19-DC481C9EAD3E}" type="presOf" srcId="{A2577671-2983-4123-BAB7-D8B64ED6B538}" destId="{4B5E99F2-B13C-451B-B93E-634A82A599C8}" srcOrd="1" destOrd="0" presId="urn:microsoft.com/office/officeart/2005/8/layout/list1"/>
    <dgm:cxn modelId="{464CF44E-5454-4A54-AF4D-C17C067E1943}" srcId="{F905336C-1AA0-4A8B-B586-21FDFEC34CE2}" destId="{0E5C3AE5-6440-493A-A14D-A447CA508E42}" srcOrd="0" destOrd="0" parTransId="{86C5CAEC-7118-4FC2-89B9-A0135069B185}" sibTransId="{BE9B7FC8-428F-431E-9CD7-6597E3FBA06B}"/>
    <dgm:cxn modelId="{71C9F1B7-3CD3-4C4F-905D-D9105E28C34A}" type="presOf" srcId="{F905336C-1AA0-4A8B-B586-21FDFEC34CE2}" destId="{FD43EB3D-A2C5-4201-8C39-02651DFB3BF7}" srcOrd="0" destOrd="0" presId="urn:microsoft.com/office/officeart/2005/8/layout/list1"/>
    <dgm:cxn modelId="{B6AED362-7F7A-44B3-A528-9D69B26C29CA}" type="presOf" srcId="{E6C8DA95-F294-496C-B41C-B7BA74304AD9}" destId="{BCAD0EF6-8712-4882-A5D8-64F29D9DEAE6}" srcOrd="1" destOrd="0" presId="urn:microsoft.com/office/officeart/2005/8/layout/list1"/>
    <dgm:cxn modelId="{1359DEB2-9215-4FBE-B96E-B88D1A9E4E3B}" type="presParOf" srcId="{FD43EB3D-A2C5-4201-8C39-02651DFB3BF7}" destId="{23EE693E-578B-411F-87B7-37F3ABE2DEF8}" srcOrd="0" destOrd="0" presId="urn:microsoft.com/office/officeart/2005/8/layout/list1"/>
    <dgm:cxn modelId="{D20AE030-9BF2-47CE-A259-A317B44B5115}" type="presParOf" srcId="{23EE693E-578B-411F-87B7-37F3ABE2DEF8}" destId="{9732C4D9-C9C9-4256-9994-9A8B45521957}" srcOrd="0" destOrd="0" presId="urn:microsoft.com/office/officeart/2005/8/layout/list1"/>
    <dgm:cxn modelId="{A02131B3-A2A2-4D28-AFF8-6AFE4F179EC8}" type="presParOf" srcId="{23EE693E-578B-411F-87B7-37F3ABE2DEF8}" destId="{17EE584D-F811-44D9-992F-6F9A43E6F5D5}" srcOrd="1" destOrd="0" presId="urn:microsoft.com/office/officeart/2005/8/layout/list1"/>
    <dgm:cxn modelId="{B2239F94-A4E4-467E-BDA1-C3833AB8F7C4}" type="presParOf" srcId="{FD43EB3D-A2C5-4201-8C39-02651DFB3BF7}" destId="{C4A8A662-203C-461D-9955-0C3FD44C4D08}" srcOrd="1" destOrd="0" presId="urn:microsoft.com/office/officeart/2005/8/layout/list1"/>
    <dgm:cxn modelId="{97ED7BE1-019D-4ABF-AF57-530165B93FB2}" type="presParOf" srcId="{FD43EB3D-A2C5-4201-8C39-02651DFB3BF7}" destId="{D08BB93A-81E6-4B79-9A7D-E8E8D5C83484}" srcOrd="2" destOrd="0" presId="urn:microsoft.com/office/officeart/2005/8/layout/list1"/>
    <dgm:cxn modelId="{4E26B03F-0CC1-426C-9273-8BF59B881D74}" type="presParOf" srcId="{FD43EB3D-A2C5-4201-8C39-02651DFB3BF7}" destId="{48C1F867-856C-4CD1-B731-2C84AB6DA390}" srcOrd="3" destOrd="0" presId="urn:microsoft.com/office/officeart/2005/8/layout/list1"/>
    <dgm:cxn modelId="{F3ACF972-C8AF-4504-9CAF-85A26FDDD368}" type="presParOf" srcId="{FD43EB3D-A2C5-4201-8C39-02651DFB3BF7}" destId="{4BFA837B-CBD9-4378-A686-6A2EB7D29FD3}" srcOrd="4" destOrd="0" presId="urn:microsoft.com/office/officeart/2005/8/layout/list1"/>
    <dgm:cxn modelId="{F47D0B9D-B55E-45D5-A2F6-A513D40D9229}" type="presParOf" srcId="{4BFA837B-CBD9-4378-A686-6A2EB7D29FD3}" destId="{00A5C4F7-925F-414A-ACAB-22BFC82CB8B0}" srcOrd="0" destOrd="0" presId="urn:microsoft.com/office/officeart/2005/8/layout/list1"/>
    <dgm:cxn modelId="{A1F5BDB1-53BE-4DE1-8E84-06D5AD93D2A7}" type="presParOf" srcId="{4BFA837B-CBD9-4378-A686-6A2EB7D29FD3}" destId="{BCAD0EF6-8712-4882-A5D8-64F29D9DEAE6}" srcOrd="1" destOrd="0" presId="urn:microsoft.com/office/officeart/2005/8/layout/list1"/>
    <dgm:cxn modelId="{76D6C506-7427-470A-B386-126680BB9852}" type="presParOf" srcId="{FD43EB3D-A2C5-4201-8C39-02651DFB3BF7}" destId="{B81927B5-9E94-44C3-A007-DE3C5DE20D91}" srcOrd="5" destOrd="0" presId="urn:microsoft.com/office/officeart/2005/8/layout/list1"/>
    <dgm:cxn modelId="{48AF659E-E38F-4579-9BE8-C385E554B260}" type="presParOf" srcId="{FD43EB3D-A2C5-4201-8C39-02651DFB3BF7}" destId="{90AEB897-D77E-4A7B-A0A0-C7FAE2751107}" srcOrd="6" destOrd="0" presId="urn:microsoft.com/office/officeart/2005/8/layout/list1"/>
    <dgm:cxn modelId="{FBAB3218-1E3A-42CB-A395-C0FABA9255F3}" type="presParOf" srcId="{FD43EB3D-A2C5-4201-8C39-02651DFB3BF7}" destId="{F19B2301-FBE0-4D57-9EDE-1CA650C345DB}" srcOrd="7" destOrd="0" presId="urn:microsoft.com/office/officeart/2005/8/layout/list1"/>
    <dgm:cxn modelId="{7B24A358-D29A-4D37-8281-4217B9FA3CCC}" type="presParOf" srcId="{FD43EB3D-A2C5-4201-8C39-02651DFB3BF7}" destId="{D8B3D722-D7F0-4EEC-97F1-32EAFFE467A8}" srcOrd="8" destOrd="0" presId="urn:microsoft.com/office/officeart/2005/8/layout/list1"/>
    <dgm:cxn modelId="{16BF2AB5-6F58-48B4-AF2E-DE0699DE514B}" type="presParOf" srcId="{D8B3D722-D7F0-4EEC-97F1-32EAFFE467A8}" destId="{182D0E48-2DCA-4137-9670-E8F0D7DA7F79}" srcOrd="0" destOrd="0" presId="urn:microsoft.com/office/officeart/2005/8/layout/list1"/>
    <dgm:cxn modelId="{85C6575C-4DF9-4E85-9DF1-DD3054726FFE}" type="presParOf" srcId="{D8B3D722-D7F0-4EEC-97F1-32EAFFE467A8}" destId="{4B5E99F2-B13C-451B-B93E-634A82A599C8}" srcOrd="1" destOrd="0" presId="urn:microsoft.com/office/officeart/2005/8/layout/list1"/>
    <dgm:cxn modelId="{ACD980F3-23E8-4551-AB5B-4DA178035351}" type="presParOf" srcId="{FD43EB3D-A2C5-4201-8C39-02651DFB3BF7}" destId="{C7B688F5-EAC9-40EA-AC01-894528F7D152}" srcOrd="9" destOrd="0" presId="urn:microsoft.com/office/officeart/2005/8/layout/list1"/>
    <dgm:cxn modelId="{15B3FACA-4C96-4F8B-A7BE-FB7FDD04F99F}" type="presParOf" srcId="{FD43EB3D-A2C5-4201-8C39-02651DFB3BF7}" destId="{1C9C1654-7E54-4DAD-A97E-AA2D7B93380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FB115C-66C2-476B-8EC9-FF4512F989A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31D58A2-A602-41EE-9C85-D2887B3AF818}">
      <dgm:prSet phldrT="[Text]"/>
      <dgm:spPr>
        <a:solidFill>
          <a:schemeClr val="accent5"/>
        </a:solidFill>
      </dgm:spPr>
      <dgm:t>
        <a:bodyPr/>
        <a:lstStyle/>
        <a:p>
          <a:r>
            <a:rPr lang="en-US" dirty="0" smtClean="0"/>
            <a:t>Module 1: Feedback and Coaching</a:t>
          </a:r>
          <a:endParaRPr lang="en-US" dirty="0"/>
        </a:p>
      </dgm:t>
    </dgm:pt>
    <dgm:pt modelId="{9E87BAE5-44A2-4DC2-A876-81C2D2E36291}" type="parTrans" cxnId="{26865D21-9E93-4AA6-A994-7F26A8A94075}">
      <dgm:prSet/>
      <dgm:spPr/>
      <dgm:t>
        <a:bodyPr/>
        <a:lstStyle/>
        <a:p>
          <a:endParaRPr lang="en-US"/>
        </a:p>
      </dgm:t>
    </dgm:pt>
    <dgm:pt modelId="{AF0F3617-796A-41AA-BA4F-0EAEE11843DC}" type="sibTrans" cxnId="{26865D21-9E93-4AA6-A994-7F26A8A94075}">
      <dgm:prSet/>
      <dgm:spPr/>
      <dgm:t>
        <a:bodyPr/>
        <a:lstStyle/>
        <a:p>
          <a:endParaRPr lang="en-US"/>
        </a:p>
      </dgm:t>
    </dgm:pt>
    <dgm:pt modelId="{2A8D0D8F-2298-46BE-96EF-5FFB72C57388}">
      <dgm:prSet phldrT="[Text]"/>
      <dgm:spPr/>
      <dgm:t>
        <a:bodyPr/>
        <a:lstStyle/>
        <a:p>
          <a:r>
            <a:rPr lang="en-US" dirty="0" smtClean="0"/>
            <a:t>Pertinent Resource: </a:t>
          </a:r>
          <a:r>
            <a:rPr lang="en-US" i="1" dirty="0" smtClean="0"/>
            <a:t>A Quick Guide to Feedback </a:t>
          </a:r>
          <a:endParaRPr lang="en-US" i="1" dirty="0"/>
        </a:p>
      </dgm:t>
    </dgm:pt>
    <dgm:pt modelId="{924926A2-F7BB-4734-9722-0339DFC2E565}" type="parTrans" cxnId="{79E3931C-2906-4A3E-B435-82752E46A93E}">
      <dgm:prSet/>
      <dgm:spPr/>
      <dgm:t>
        <a:bodyPr/>
        <a:lstStyle/>
        <a:p>
          <a:endParaRPr lang="en-US"/>
        </a:p>
      </dgm:t>
    </dgm:pt>
    <dgm:pt modelId="{9012C130-5EAD-44F5-8586-FB325E2EAE66}" type="sibTrans" cxnId="{79E3931C-2906-4A3E-B435-82752E46A93E}">
      <dgm:prSet/>
      <dgm:spPr/>
      <dgm:t>
        <a:bodyPr/>
        <a:lstStyle/>
        <a:p>
          <a:endParaRPr lang="en-US"/>
        </a:p>
      </dgm:t>
    </dgm:pt>
    <dgm:pt modelId="{F5DE1D7D-3E2A-4FB1-BFE3-5105AFC1524E}">
      <dgm:prSet phldrT="[Text]"/>
      <dgm:spPr/>
      <dgm:t>
        <a:bodyPr/>
        <a:lstStyle/>
        <a:p>
          <a:endParaRPr lang="en-US" dirty="0"/>
        </a:p>
      </dgm:t>
    </dgm:pt>
    <dgm:pt modelId="{D4BFB5C3-AEFB-44E0-B294-F4CE2FA1DE45}" type="parTrans" cxnId="{DE7AFF47-8106-4D84-9E14-1BC45D9F3094}">
      <dgm:prSet/>
      <dgm:spPr/>
      <dgm:t>
        <a:bodyPr/>
        <a:lstStyle/>
        <a:p>
          <a:endParaRPr lang="en-US"/>
        </a:p>
      </dgm:t>
    </dgm:pt>
    <dgm:pt modelId="{A2AF5586-B33C-4EEC-82DE-51FE5B2FEA9D}" type="sibTrans" cxnId="{DE7AFF47-8106-4D84-9E14-1BC45D9F3094}">
      <dgm:prSet/>
      <dgm:spPr/>
      <dgm:t>
        <a:bodyPr/>
        <a:lstStyle/>
        <a:p>
          <a:endParaRPr lang="en-US"/>
        </a:p>
      </dgm:t>
    </dgm:pt>
    <dgm:pt modelId="{2FF1AECB-B625-4B23-9AD3-22E8EA13BBD7}" type="pres">
      <dgm:prSet presAssocID="{A8FB115C-66C2-476B-8EC9-FF4512F989AA}" presName="linear" presStyleCnt="0">
        <dgm:presLayoutVars>
          <dgm:animLvl val="lvl"/>
          <dgm:resizeHandles val="exact"/>
        </dgm:presLayoutVars>
      </dgm:prSet>
      <dgm:spPr/>
      <dgm:t>
        <a:bodyPr/>
        <a:lstStyle/>
        <a:p>
          <a:endParaRPr lang="en-US"/>
        </a:p>
      </dgm:t>
    </dgm:pt>
    <dgm:pt modelId="{74787D70-53EF-4396-9984-DFF2C9477EFC}" type="pres">
      <dgm:prSet presAssocID="{231D58A2-A602-41EE-9C85-D2887B3AF818}" presName="parentText" presStyleLbl="node1" presStyleIdx="0" presStyleCnt="3">
        <dgm:presLayoutVars>
          <dgm:chMax val="0"/>
          <dgm:bulletEnabled val="1"/>
        </dgm:presLayoutVars>
      </dgm:prSet>
      <dgm:spPr/>
      <dgm:t>
        <a:bodyPr/>
        <a:lstStyle/>
        <a:p>
          <a:endParaRPr lang="en-US"/>
        </a:p>
      </dgm:t>
    </dgm:pt>
    <dgm:pt modelId="{1FF34B3B-5D9B-46EB-8E98-D78FADC300B5}" type="pres">
      <dgm:prSet presAssocID="{AF0F3617-796A-41AA-BA4F-0EAEE11843DC}" presName="spacer" presStyleCnt="0"/>
      <dgm:spPr/>
    </dgm:pt>
    <dgm:pt modelId="{9C931514-8225-48FF-A047-CB54FE69A82E}" type="pres">
      <dgm:prSet presAssocID="{F5DE1D7D-3E2A-4FB1-BFE3-5105AFC1524E}" presName="parentText" presStyleLbl="node1" presStyleIdx="1" presStyleCnt="3">
        <dgm:presLayoutVars>
          <dgm:chMax val="0"/>
          <dgm:bulletEnabled val="1"/>
        </dgm:presLayoutVars>
      </dgm:prSet>
      <dgm:spPr/>
      <dgm:t>
        <a:bodyPr/>
        <a:lstStyle/>
        <a:p>
          <a:endParaRPr lang="en-US"/>
        </a:p>
      </dgm:t>
    </dgm:pt>
    <dgm:pt modelId="{65619BD9-47B6-411A-834A-F0B2F7E9213C}" type="pres">
      <dgm:prSet presAssocID="{A2AF5586-B33C-4EEC-82DE-51FE5B2FEA9D}" presName="spacer" presStyleCnt="0"/>
      <dgm:spPr/>
    </dgm:pt>
    <dgm:pt modelId="{761AE963-2370-4CCC-BD91-B93CCC65900B}" type="pres">
      <dgm:prSet presAssocID="{2A8D0D8F-2298-46BE-96EF-5FFB72C57388}" presName="parentText" presStyleLbl="node1" presStyleIdx="2" presStyleCnt="3">
        <dgm:presLayoutVars>
          <dgm:chMax val="0"/>
          <dgm:bulletEnabled val="1"/>
        </dgm:presLayoutVars>
      </dgm:prSet>
      <dgm:spPr/>
      <dgm:t>
        <a:bodyPr/>
        <a:lstStyle/>
        <a:p>
          <a:endParaRPr lang="en-US"/>
        </a:p>
      </dgm:t>
    </dgm:pt>
  </dgm:ptLst>
  <dgm:cxnLst>
    <dgm:cxn modelId="{CFDB2B42-2089-43C8-A837-30A6751AEC4E}" type="presOf" srcId="{2A8D0D8F-2298-46BE-96EF-5FFB72C57388}" destId="{761AE963-2370-4CCC-BD91-B93CCC65900B}" srcOrd="0" destOrd="0" presId="urn:microsoft.com/office/officeart/2005/8/layout/vList2"/>
    <dgm:cxn modelId="{E13862C7-ED7E-4853-8A70-B913396247B5}" type="presOf" srcId="{F5DE1D7D-3E2A-4FB1-BFE3-5105AFC1524E}" destId="{9C931514-8225-48FF-A047-CB54FE69A82E}" srcOrd="0" destOrd="0" presId="urn:microsoft.com/office/officeart/2005/8/layout/vList2"/>
    <dgm:cxn modelId="{A6242F74-0D11-4082-AFC1-CE9FC1A4138A}" type="presOf" srcId="{231D58A2-A602-41EE-9C85-D2887B3AF818}" destId="{74787D70-53EF-4396-9984-DFF2C9477EFC}" srcOrd="0" destOrd="0" presId="urn:microsoft.com/office/officeart/2005/8/layout/vList2"/>
    <dgm:cxn modelId="{DFB49992-D856-49EA-B7A7-7AC1AB8D1D3A}" type="presOf" srcId="{A8FB115C-66C2-476B-8EC9-FF4512F989AA}" destId="{2FF1AECB-B625-4B23-9AD3-22E8EA13BBD7}" srcOrd="0" destOrd="0" presId="urn:microsoft.com/office/officeart/2005/8/layout/vList2"/>
    <dgm:cxn modelId="{79E3931C-2906-4A3E-B435-82752E46A93E}" srcId="{A8FB115C-66C2-476B-8EC9-FF4512F989AA}" destId="{2A8D0D8F-2298-46BE-96EF-5FFB72C57388}" srcOrd="2" destOrd="0" parTransId="{924926A2-F7BB-4734-9722-0339DFC2E565}" sibTransId="{9012C130-5EAD-44F5-8586-FB325E2EAE66}"/>
    <dgm:cxn modelId="{DE7AFF47-8106-4D84-9E14-1BC45D9F3094}" srcId="{A8FB115C-66C2-476B-8EC9-FF4512F989AA}" destId="{F5DE1D7D-3E2A-4FB1-BFE3-5105AFC1524E}" srcOrd="1" destOrd="0" parTransId="{D4BFB5C3-AEFB-44E0-B294-F4CE2FA1DE45}" sibTransId="{A2AF5586-B33C-4EEC-82DE-51FE5B2FEA9D}"/>
    <dgm:cxn modelId="{26865D21-9E93-4AA6-A994-7F26A8A94075}" srcId="{A8FB115C-66C2-476B-8EC9-FF4512F989AA}" destId="{231D58A2-A602-41EE-9C85-D2887B3AF818}" srcOrd="0" destOrd="0" parTransId="{9E87BAE5-44A2-4DC2-A876-81C2D2E36291}" sibTransId="{AF0F3617-796A-41AA-BA4F-0EAEE11843DC}"/>
    <dgm:cxn modelId="{E81E3EA9-34DC-4536-83C4-33B9B14E9703}" type="presParOf" srcId="{2FF1AECB-B625-4B23-9AD3-22E8EA13BBD7}" destId="{74787D70-53EF-4396-9984-DFF2C9477EFC}" srcOrd="0" destOrd="0" presId="urn:microsoft.com/office/officeart/2005/8/layout/vList2"/>
    <dgm:cxn modelId="{0D296892-A9B7-4846-AF6A-6CA79B39FE23}" type="presParOf" srcId="{2FF1AECB-B625-4B23-9AD3-22E8EA13BBD7}" destId="{1FF34B3B-5D9B-46EB-8E98-D78FADC300B5}" srcOrd="1" destOrd="0" presId="urn:microsoft.com/office/officeart/2005/8/layout/vList2"/>
    <dgm:cxn modelId="{9D687FB0-31B7-467D-80AD-805FC5A6E73E}" type="presParOf" srcId="{2FF1AECB-B625-4B23-9AD3-22E8EA13BBD7}" destId="{9C931514-8225-48FF-A047-CB54FE69A82E}" srcOrd="2" destOrd="0" presId="urn:microsoft.com/office/officeart/2005/8/layout/vList2"/>
    <dgm:cxn modelId="{62B39CE5-9FE0-4968-B5EA-E9B682CF3CED}" type="presParOf" srcId="{2FF1AECB-B625-4B23-9AD3-22E8EA13BBD7}" destId="{65619BD9-47B6-411A-834A-F0B2F7E9213C}" srcOrd="3" destOrd="0" presId="urn:microsoft.com/office/officeart/2005/8/layout/vList2"/>
    <dgm:cxn modelId="{63C2A90F-3F60-47D2-8E06-BD7A145CE5BA}" type="presParOf" srcId="{2FF1AECB-B625-4B23-9AD3-22E8EA13BBD7}" destId="{761AE963-2370-4CCC-BD91-B93CCC65900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FF28EC-E2E7-4DA2-96F4-84DC7BFD21BE}"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7B8E6861-D27F-46CB-83E3-D5EA6A5DA890}">
      <dgm:prSet phldrT="[Text]"/>
      <dgm:spPr/>
      <dgm:t>
        <a:bodyPr/>
        <a:lstStyle/>
        <a:p>
          <a:r>
            <a:rPr lang="en-US" dirty="0" smtClean="0"/>
            <a:t>Performance, Potential &amp; Readiness</a:t>
          </a:r>
          <a:endParaRPr lang="en-US" dirty="0"/>
        </a:p>
      </dgm:t>
    </dgm:pt>
    <dgm:pt modelId="{B5A522F7-569A-4415-B7EB-76B25C5E8F4B}" type="parTrans" cxnId="{6D0D3245-D128-4358-BE3A-83D49542EB15}">
      <dgm:prSet/>
      <dgm:spPr/>
      <dgm:t>
        <a:bodyPr/>
        <a:lstStyle/>
        <a:p>
          <a:endParaRPr lang="en-US"/>
        </a:p>
      </dgm:t>
    </dgm:pt>
    <dgm:pt modelId="{2DFA1C6F-AEDD-418D-8FEE-060CFDDDE622}" type="sibTrans" cxnId="{6D0D3245-D128-4358-BE3A-83D49542EB15}">
      <dgm:prSet/>
      <dgm:spPr/>
      <dgm:t>
        <a:bodyPr/>
        <a:lstStyle/>
        <a:p>
          <a:endParaRPr lang="en-US"/>
        </a:p>
      </dgm:t>
    </dgm:pt>
    <dgm:pt modelId="{6DF477B3-953C-4D5C-AD9F-EA5C7C9FBF38}">
      <dgm:prSet phldrT="[Text]"/>
      <dgm:spPr/>
      <dgm:t>
        <a:bodyPr/>
        <a:lstStyle/>
        <a:p>
          <a:r>
            <a:rPr lang="en-US" dirty="0" smtClean="0"/>
            <a:t>Feedback</a:t>
          </a:r>
          <a:endParaRPr lang="en-US" dirty="0"/>
        </a:p>
      </dgm:t>
    </dgm:pt>
    <dgm:pt modelId="{75C4DFDA-C9ED-4D26-AA70-3100FF89182C}" type="parTrans" cxnId="{883AC42F-C90C-4C93-B375-D7D006B27D8B}">
      <dgm:prSet/>
      <dgm:spPr/>
      <dgm:t>
        <a:bodyPr/>
        <a:lstStyle/>
        <a:p>
          <a:endParaRPr lang="en-US"/>
        </a:p>
      </dgm:t>
    </dgm:pt>
    <dgm:pt modelId="{E69100DB-CC92-438E-8867-23E09D8312D8}" type="sibTrans" cxnId="{883AC42F-C90C-4C93-B375-D7D006B27D8B}">
      <dgm:prSet/>
      <dgm:spPr/>
      <dgm:t>
        <a:bodyPr/>
        <a:lstStyle/>
        <a:p>
          <a:endParaRPr lang="en-US"/>
        </a:p>
      </dgm:t>
    </dgm:pt>
    <dgm:pt modelId="{801E3245-4F72-47B3-B824-7ECC5A66DC72}">
      <dgm:prSet phldrT="[Text]"/>
      <dgm:spPr/>
      <dgm:t>
        <a:bodyPr/>
        <a:lstStyle/>
        <a:p>
          <a:r>
            <a:rPr lang="en-US" dirty="0" smtClean="0"/>
            <a:t>Coaching</a:t>
          </a:r>
          <a:endParaRPr lang="en-US" dirty="0"/>
        </a:p>
      </dgm:t>
    </dgm:pt>
    <dgm:pt modelId="{74E0B2B9-C8AE-4119-B21B-2E7DCB7E45A2}" type="parTrans" cxnId="{AEE983AE-5720-4E66-9F49-47B662070959}">
      <dgm:prSet/>
      <dgm:spPr/>
      <dgm:t>
        <a:bodyPr/>
        <a:lstStyle/>
        <a:p>
          <a:endParaRPr lang="en-US"/>
        </a:p>
      </dgm:t>
    </dgm:pt>
    <dgm:pt modelId="{061964C9-CDE1-461D-9E7E-6ACDF38B12D5}" type="sibTrans" cxnId="{AEE983AE-5720-4E66-9F49-47B662070959}">
      <dgm:prSet/>
      <dgm:spPr/>
      <dgm:t>
        <a:bodyPr/>
        <a:lstStyle/>
        <a:p>
          <a:endParaRPr lang="en-US"/>
        </a:p>
      </dgm:t>
    </dgm:pt>
    <dgm:pt modelId="{9A113336-3FDC-46BE-803A-EBB0B5121216}" type="pres">
      <dgm:prSet presAssocID="{E9FF28EC-E2E7-4DA2-96F4-84DC7BFD21BE}" presName="Name0" presStyleCnt="0">
        <dgm:presLayoutVars>
          <dgm:chMax val="11"/>
          <dgm:chPref val="11"/>
          <dgm:dir/>
          <dgm:resizeHandles/>
        </dgm:presLayoutVars>
      </dgm:prSet>
      <dgm:spPr/>
      <dgm:t>
        <a:bodyPr/>
        <a:lstStyle/>
        <a:p>
          <a:endParaRPr lang="en-US"/>
        </a:p>
      </dgm:t>
    </dgm:pt>
    <dgm:pt modelId="{1DAF6936-DAF6-4B41-ABF4-C3BAAD416295}" type="pres">
      <dgm:prSet presAssocID="{801E3245-4F72-47B3-B824-7ECC5A66DC72}" presName="Accent3" presStyleCnt="0"/>
      <dgm:spPr/>
    </dgm:pt>
    <dgm:pt modelId="{4CA6F652-4B54-418B-ACCD-D7E3C579E768}" type="pres">
      <dgm:prSet presAssocID="{801E3245-4F72-47B3-B824-7ECC5A66DC72}" presName="Accent" presStyleLbl="node1" presStyleIdx="0" presStyleCnt="3"/>
      <dgm:spPr/>
    </dgm:pt>
    <dgm:pt modelId="{DCD25CB1-A042-4548-AF88-59C09B450065}" type="pres">
      <dgm:prSet presAssocID="{801E3245-4F72-47B3-B824-7ECC5A66DC72}" presName="ParentBackground3" presStyleCnt="0"/>
      <dgm:spPr/>
    </dgm:pt>
    <dgm:pt modelId="{ADE7C80A-8A87-4592-A0ED-BAD0BF301DE6}" type="pres">
      <dgm:prSet presAssocID="{801E3245-4F72-47B3-B824-7ECC5A66DC72}" presName="ParentBackground" presStyleLbl="fgAcc1" presStyleIdx="0" presStyleCnt="3"/>
      <dgm:spPr/>
      <dgm:t>
        <a:bodyPr/>
        <a:lstStyle/>
        <a:p>
          <a:endParaRPr lang="en-US"/>
        </a:p>
      </dgm:t>
    </dgm:pt>
    <dgm:pt modelId="{F1FE78BD-412B-41DB-8426-BBC6AE8CFFC6}" type="pres">
      <dgm:prSet presAssocID="{801E3245-4F72-47B3-B824-7ECC5A66DC72}" presName="Parent3" presStyleLbl="revTx" presStyleIdx="0" presStyleCnt="0">
        <dgm:presLayoutVars>
          <dgm:chMax val="1"/>
          <dgm:chPref val="1"/>
          <dgm:bulletEnabled val="1"/>
        </dgm:presLayoutVars>
      </dgm:prSet>
      <dgm:spPr/>
      <dgm:t>
        <a:bodyPr/>
        <a:lstStyle/>
        <a:p>
          <a:endParaRPr lang="en-US"/>
        </a:p>
      </dgm:t>
    </dgm:pt>
    <dgm:pt modelId="{C1375029-7B35-4DD3-9E94-5E552D192CA7}" type="pres">
      <dgm:prSet presAssocID="{6DF477B3-953C-4D5C-AD9F-EA5C7C9FBF38}" presName="Accent2" presStyleCnt="0"/>
      <dgm:spPr/>
    </dgm:pt>
    <dgm:pt modelId="{DB93EE23-C865-4255-B60B-48C1B6BB1FE3}" type="pres">
      <dgm:prSet presAssocID="{6DF477B3-953C-4D5C-AD9F-EA5C7C9FBF38}" presName="Accent" presStyleLbl="node1" presStyleIdx="1" presStyleCnt="3"/>
      <dgm:spPr/>
    </dgm:pt>
    <dgm:pt modelId="{D9ED1C51-E031-4766-A5E6-76C8D1BF040A}" type="pres">
      <dgm:prSet presAssocID="{6DF477B3-953C-4D5C-AD9F-EA5C7C9FBF38}" presName="ParentBackground2" presStyleCnt="0"/>
      <dgm:spPr/>
    </dgm:pt>
    <dgm:pt modelId="{0AA6721A-341B-4D0C-A977-4E18783A2D5E}" type="pres">
      <dgm:prSet presAssocID="{6DF477B3-953C-4D5C-AD9F-EA5C7C9FBF38}" presName="ParentBackground" presStyleLbl="fgAcc1" presStyleIdx="1" presStyleCnt="3"/>
      <dgm:spPr/>
      <dgm:t>
        <a:bodyPr/>
        <a:lstStyle/>
        <a:p>
          <a:endParaRPr lang="en-US"/>
        </a:p>
      </dgm:t>
    </dgm:pt>
    <dgm:pt modelId="{1010EA76-5D99-4574-A1A1-BDC38E13E074}" type="pres">
      <dgm:prSet presAssocID="{6DF477B3-953C-4D5C-AD9F-EA5C7C9FBF38}" presName="Parent2" presStyleLbl="revTx" presStyleIdx="0" presStyleCnt="0">
        <dgm:presLayoutVars>
          <dgm:chMax val="1"/>
          <dgm:chPref val="1"/>
          <dgm:bulletEnabled val="1"/>
        </dgm:presLayoutVars>
      </dgm:prSet>
      <dgm:spPr/>
      <dgm:t>
        <a:bodyPr/>
        <a:lstStyle/>
        <a:p>
          <a:endParaRPr lang="en-US"/>
        </a:p>
      </dgm:t>
    </dgm:pt>
    <dgm:pt modelId="{0A241E7F-10C6-4211-A474-3ABEB98E84BB}" type="pres">
      <dgm:prSet presAssocID="{7B8E6861-D27F-46CB-83E3-D5EA6A5DA890}" presName="Accent1" presStyleCnt="0"/>
      <dgm:spPr/>
    </dgm:pt>
    <dgm:pt modelId="{A5D83459-96A2-4ACF-A911-7FDD7EE30C42}" type="pres">
      <dgm:prSet presAssocID="{7B8E6861-D27F-46CB-83E3-D5EA6A5DA890}" presName="Accent" presStyleLbl="node1" presStyleIdx="2" presStyleCnt="3"/>
      <dgm:spPr/>
    </dgm:pt>
    <dgm:pt modelId="{1D1698AC-3A14-4113-8060-DC0FB48C4526}" type="pres">
      <dgm:prSet presAssocID="{7B8E6861-D27F-46CB-83E3-D5EA6A5DA890}" presName="ParentBackground1" presStyleCnt="0"/>
      <dgm:spPr/>
    </dgm:pt>
    <dgm:pt modelId="{09A9CA2F-3E3F-4705-BF5B-E26C82FE3A8F}" type="pres">
      <dgm:prSet presAssocID="{7B8E6861-D27F-46CB-83E3-D5EA6A5DA890}" presName="ParentBackground" presStyleLbl="fgAcc1" presStyleIdx="2" presStyleCnt="3"/>
      <dgm:spPr/>
      <dgm:t>
        <a:bodyPr/>
        <a:lstStyle/>
        <a:p>
          <a:endParaRPr lang="en-US"/>
        </a:p>
      </dgm:t>
    </dgm:pt>
    <dgm:pt modelId="{904EDD18-2C02-4969-A27A-7075AD4EE6B4}" type="pres">
      <dgm:prSet presAssocID="{7B8E6861-D27F-46CB-83E3-D5EA6A5DA890}" presName="Parent1" presStyleLbl="revTx" presStyleIdx="0" presStyleCnt="0">
        <dgm:presLayoutVars>
          <dgm:chMax val="1"/>
          <dgm:chPref val="1"/>
          <dgm:bulletEnabled val="1"/>
        </dgm:presLayoutVars>
      </dgm:prSet>
      <dgm:spPr/>
      <dgm:t>
        <a:bodyPr/>
        <a:lstStyle/>
        <a:p>
          <a:endParaRPr lang="en-US"/>
        </a:p>
      </dgm:t>
    </dgm:pt>
  </dgm:ptLst>
  <dgm:cxnLst>
    <dgm:cxn modelId="{4B217AF1-EF37-4BD7-B15F-2C5884D2D16C}" type="presOf" srcId="{6DF477B3-953C-4D5C-AD9F-EA5C7C9FBF38}" destId="{0AA6721A-341B-4D0C-A977-4E18783A2D5E}" srcOrd="0" destOrd="0" presId="urn:microsoft.com/office/officeart/2011/layout/CircleProcess"/>
    <dgm:cxn modelId="{883AC42F-C90C-4C93-B375-D7D006B27D8B}" srcId="{E9FF28EC-E2E7-4DA2-96F4-84DC7BFD21BE}" destId="{6DF477B3-953C-4D5C-AD9F-EA5C7C9FBF38}" srcOrd="1" destOrd="0" parTransId="{75C4DFDA-C9ED-4D26-AA70-3100FF89182C}" sibTransId="{E69100DB-CC92-438E-8867-23E09D8312D8}"/>
    <dgm:cxn modelId="{054975CB-9B32-424F-9782-7C89AEB0F15D}" type="presOf" srcId="{7B8E6861-D27F-46CB-83E3-D5EA6A5DA890}" destId="{904EDD18-2C02-4969-A27A-7075AD4EE6B4}" srcOrd="1" destOrd="0" presId="urn:microsoft.com/office/officeart/2011/layout/CircleProcess"/>
    <dgm:cxn modelId="{32040691-CE46-4B61-8CE9-3A18225B96B1}" type="presOf" srcId="{E9FF28EC-E2E7-4DA2-96F4-84DC7BFD21BE}" destId="{9A113336-3FDC-46BE-803A-EBB0B5121216}" srcOrd="0" destOrd="0" presId="urn:microsoft.com/office/officeart/2011/layout/CircleProcess"/>
    <dgm:cxn modelId="{6D0D3245-D128-4358-BE3A-83D49542EB15}" srcId="{E9FF28EC-E2E7-4DA2-96F4-84DC7BFD21BE}" destId="{7B8E6861-D27F-46CB-83E3-D5EA6A5DA890}" srcOrd="0" destOrd="0" parTransId="{B5A522F7-569A-4415-B7EB-76B25C5E8F4B}" sibTransId="{2DFA1C6F-AEDD-418D-8FEE-060CFDDDE622}"/>
    <dgm:cxn modelId="{AEE983AE-5720-4E66-9F49-47B662070959}" srcId="{E9FF28EC-E2E7-4DA2-96F4-84DC7BFD21BE}" destId="{801E3245-4F72-47B3-B824-7ECC5A66DC72}" srcOrd="2" destOrd="0" parTransId="{74E0B2B9-C8AE-4119-B21B-2E7DCB7E45A2}" sibTransId="{061964C9-CDE1-461D-9E7E-6ACDF38B12D5}"/>
    <dgm:cxn modelId="{05204CB2-E840-4E4B-BB6D-927C439548C8}" type="presOf" srcId="{7B8E6861-D27F-46CB-83E3-D5EA6A5DA890}" destId="{09A9CA2F-3E3F-4705-BF5B-E26C82FE3A8F}" srcOrd="0" destOrd="0" presId="urn:microsoft.com/office/officeart/2011/layout/CircleProcess"/>
    <dgm:cxn modelId="{50468C99-11D9-46D1-AB43-E1FF8E752EFA}" type="presOf" srcId="{6DF477B3-953C-4D5C-AD9F-EA5C7C9FBF38}" destId="{1010EA76-5D99-4574-A1A1-BDC38E13E074}" srcOrd="1" destOrd="0" presId="urn:microsoft.com/office/officeart/2011/layout/CircleProcess"/>
    <dgm:cxn modelId="{FE72DDF6-FBC6-4101-AF24-C56DA4264FDD}" type="presOf" srcId="{801E3245-4F72-47B3-B824-7ECC5A66DC72}" destId="{F1FE78BD-412B-41DB-8426-BBC6AE8CFFC6}" srcOrd="1" destOrd="0" presId="urn:microsoft.com/office/officeart/2011/layout/CircleProcess"/>
    <dgm:cxn modelId="{06F85DE3-C9FA-4763-A853-CAB3D33F079E}" type="presOf" srcId="{801E3245-4F72-47B3-B824-7ECC5A66DC72}" destId="{ADE7C80A-8A87-4592-A0ED-BAD0BF301DE6}" srcOrd="0" destOrd="0" presId="urn:microsoft.com/office/officeart/2011/layout/CircleProcess"/>
    <dgm:cxn modelId="{381A5C03-8C1F-4A6D-B77A-975690D00C86}" type="presParOf" srcId="{9A113336-3FDC-46BE-803A-EBB0B5121216}" destId="{1DAF6936-DAF6-4B41-ABF4-C3BAAD416295}" srcOrd="0" destOrd="0" presId="urn:microsoft.com/office/officeart/2011/layout/CircleProcess"/>
    <dgm:cxn modelId="{78955541-6F34-4557-94AB-99287A91A232}" type="presParOf" srcId="{1DAF6936-DAF6-4B41-ABF4-C3BAAD416295}" destId="{4CA6F652-4B54-418B-ACCD-D7E3C579E768}" srcOrd="0" destOrd="0" presId="urn:microsoft.com/office/officeart/2011/layout/CircleProcess"/>
    <dgm:cxn modelId="{DBB42628-8387-4644-A592-D928C52411B9}" type="presParOf" srcId="{9A113336-3FDC-46BE-803A-EBB0B5121216}" destId="{DCD25CB1-A042-4548-AF88-59C09B450065}" srcOrd="1" destOrd="0" presId="urn:microsoft.com/office/officeart/2011/layout/CircleProcess"/>
    <dgm:cxn modelId="{E87FCB9D-180A-4BD1-A126-DF0E2A40D30F}" type="presParOf" srcId="{DCD25CB1-A042-4548-AF88-59C09B450065}" destId="{ADE7C80A-8A87-4592-A0ED-BAD0BF301DE6}" srcOrd="0" destOrd="0" presId="urn:microsoft.com/office/officeart/2011/layout/CircleProcess"/>
    <dgm:cxn modelId="{31AEDD4C-F7D7-4A34-B0AB-03C6ED68CECD}" type="presParOf" srcId="{9A113336-3FDC-46BE-803A-EBB0B5121216}" destId="{F1FE78BD-412B-41DB-8426-BBC6AE8CFFC6}" srcOrd="2" destOrd="0" presId="urn:microsoft.com/office/officeart/2011/layout/CircleProcess"/>
    <dgm:cxn modelId="{0A2046A1-F9EC-4A21-AAE1-A3BE276DB65C}" type="presParOf" srcId="{9A113336-3FDC-46BE-803A-EBB0B5121216}" destId="{C1375029-7B35-4DD3-9E94-5E552D192CA7}" srcOrd="3" destOrd="0" presId="urn:microsoft.com/office/officeart/2011/layout/CircleProcess"/>
    <dgm:cxn modelId="{B7A82019-4451-4FA1-8AAC-1961870F9AD7}" type="presParOf" srcId="{C1375029-7B35-4DD3-9E94-5E552D192CA7}" destId="{DB93EE23-C865-4255-B60B-48C1B6BB1FE3}" srcOrd="0" destOrd="0" presId="urn:microsoft.com/office/officeart/2011/layout/CircleProcess"/>
    <dgm:cxn modelId="{5691A93B-C9AE-43CA-A5B1-19C780758A7A}" type="presParOf" srcId="{9A113336-3FDC-46BE-803A-EBB0B5121216}" destId="{D9ED1C51-E031-4766-A5E6-76C8D1BF040A}" srcOrd="4" destOrd="0" presId="urn:microsoft.com/office/officeart/2011/layout/CircleProcess"/>
    <dgm:cxn modelId="{0B87CD3D-B683-463E-9114-40A0799110D4}" type="presParOf" srcId="{D9ED1C51-E031-4766-A5E6-76C8D1BF040A}" destId="{0AA6721A-341B-4D0C-A977-4E18783A2D5E}" srcOrd="0" destOrd="0" presId="urn:microsoft.com/office/officeart/2011/layout/CircleProcess"/>
    <dgm:cxn modelId="{BDFEDA31-7E2B-4230-9D84-8257DD62C4B8}" type="presParOf" srcId="{9A113336-3FDC-46BE-803A-EBB0B5121216}" destId="{1010EA76-5D99-4574-A1A1-BDC38E13E074}" srcOrd="5" destOrd="0" presId="urn:microsoft.com/office/officeart/2011/layout/CircleProcess"/>
    <dgm:cxn modelId="{5208C83A-EBF6-46A3-8DB5-2ADAD0EC1DCE}" type="presParOf" srcId="{9A113336-3FDC-46BE-803A-EBB0B5121216}" destId="{0A241E7F-10C6-4211-A474-3ABEB98E84BB}" srcOrd="6" destOrd="0" presId="urn:microsoft.com/office/officeart/2011/layout/CircleProcess"/>
    <dgm:cxn modelId="{390ED4BC-B9F0-4556-88F4-83255D80FF86}" type="presParOf" srcId="{0A241E7F-10C6-4211-A474-3ABEB98E84BB}" destId="{A5D83459-96A2-4ACF-A911-7FDD7EE30C42}" srcOrd="0" destOrd="0" presId="urn:microsoft.com/office/officeart/2011/layout/CircleProcess"/>
    <dgm:cxn modelId="{549618CC-7A8A-42E7-8209-1EE0A0F10433}" type="presParOf" srcId="{9A113336-3FDC-46BE-803A-EBB0B5121216}" destId="{1D1698AC-3A14-4113-8060-DC0FB48C4526}" srcOrd="7" destOrd="0" presId="urn:microsoft.com/office/officeart/2011/layout/CircleProcess"/>
    <dgm:cxn modelId="{ED11DDC5-6BC3-4A3D-B2C1-BDD1204DFDB6}" type="presParOf" srcId="{1D1698AC-3A14-4113-8060-DC0FB48C4526}" destId="{09A9CA2F-3E3F-4705-BF5B-E26C82FE3A8F}" srcOrd="0" destOrd="0" presId="urn:microsoft.com/office/officeart/2011/layout/CircleProcess"/>
    <dgm:cxn modelId="{0C8C7136-DFBD-4938-A79C-B506F2A2A216}" type="presParOf" srcId="{9A113336-3FDC-46BE-803A-EBB0B5121216}" destId="{904EDD18-2C02-4969-A27A-7075AD4EE6B4}" srcOrd="8" destOrd="0" presId="urn:microsoft.com/office/officeart/2011/layout/Circle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1B590A-1DCC-4113-BF32-506CF12B115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89803C30-6E01-4249-AA60-263B532DCB47}">
      <dgm:prSet phldrT="[Text]"/>
      <dgm:spPr/>
      <dgm:t>
        <a:bodyPr/>
        <a:lstStyle/>
        <a:p>
          <a:r>
            <a:rPr lang="en-US" dirty="0" smtClean="0"/>
            <a:t>Radical candor</a:t>
          </a:r>
          <a:endParaRPr lang="en-US" dirty="0"/>
        </a:p>
      </dgm:t>
    </dgm:pt>
    <dgm:pt modelId="{60A64734-8565-4BF4-AC0E-54F8CE97EB88}" type="parTrans" cxnId="{AAC857D3-A706-461B-A5B2-FD49D394C82C}">
      <dgm:prSet/>
      <dgm:spPr/>
      <dgm:t>
        <a:bodyPr/>
        <a:lstStyle/>
        <a:p>
          <a:endParaRPr lang="en-US"/>
        </a:p>
      </dgm:t>
    </dgm:pt>
    <dgm:pt modelId="{1BDC8271-53DF-4A15-9705-D1C40A50F186}" type="sibTrans" cxnId="{AAC857D3-A706-461B-A5B2-FD49D394C82C}">
      <dgm:prSet/>
      <dgm:spPr/>
      <dgm:t>
        <a:bodyPr/>
        <a:lstStyle/>
        <a:p>
          <a:endParaRPr lang="en-US"/>
        </a:p>
      </dgm:t>
    </dgm:pt>
    <dgm:pt modelId="{B42F04E9-2CCC-44A5-9ACA-13F1924908FD}">
      <dgm:prSet phldrT="[Text]"/>
      <dgm:spPr/>
      <dgm:t>
        <a:bodyPr/>
        <a:lstStyle/>
        <a:p>
          <a:r>
            <a:rPr lang="en-US" dirty="0" smtClean="0"/>
            <a:t>Situation – Behavior - Impact</a:t>
          </a:r>
          <a:endParaRPr lang="en-US" dirty="0"/>
        </a:p>
      </dgm:t>
    </dgm:pt>
    <dgm:pt modelId="{2736BF08-3E1A-4662-99AC-4F8E8ABA4848}" type="parTrans" cxnId="{AF670B38-DC19-4014-B4DD-BEAB26FFD2E6}">
      <dgm:prSet/>
      <dgm:spPr/>
      <dgm:t>
        <a:bodyPr/>
        <a:lstStyle/>
        <a:p>
          <a:endParaRPr lang="en-US"/>
        </a:p>
      </dgm:t>
    </dgm:pt>
    <dgm:pt modelId="{54EC479F-45CE-4855-A83E-ED6E5EE676DA}" type="sibTrans" cxnId="{AF670B38-DC19-4014-B4DD-BEAB26FFD2E6}">
      <dgm:prSet/>
      <dgm:spPr/>
      <dgm:t>
        <a:bodyPr/>
        <a:lstStyle/>
        <a:p>
          <a:endParaRPr lang="en-US"/>
        </a:p>
      </dgm:t>
    </dgm:pt>
    <dgm:pt modelId="{0967B994-EC5A-43D6-8103-0B32EC25E32F}">
      <dgm:prSet phldrT="[Text]"/>
      <dgm:spPr/>
      <dgm:t>
        <a:bodyPr/>
        <a:lstStyle/>
        <a:p>
          <a:r>
            <a:rPr lang="en-US" dirty="0" smtClean="0"/>
            <a:t>Moments of excellence </a:t>
          </a:r>
          <a:endParaRPr lang="en-US" dirty="0"/>
        </a:p>
      </dgm:t>
    </dgm:pt>
    <dgm:pt modelId="{8CE92C6E-6A4C-4CCD-B19F-B85971F70C11}" type="parTrans" cxnId="{599D76F3-D5E7-4A28-90C5-348B8EF2E24D}">
      <dgm:prSet/>
      <dgm:spPr/>
      <dgm:t>
        <a:bodyPr/>
        <a:lstStyle/>
        <a:p>
          <a:endParaRPr lang="en-US"/>
        </a:p>
      </dgm:t>
    </dgm:pt>
    <dgm:pt modelId="{0E6E3EED-FE22-4DDA-8545-1F0FEB2BEECA}" type="sibTrans" cxnId="{599D76F3-D5E7-4A28-90C5-348B8EF2E24D}">
      <dgm:prSet/>
      <dgm:spPr/>
      <dgm:t>
        <a:bodyPr/>
        <a:lstStyle/>
        <a:p>
          <a:endParaRPr lang="en-US"/>
        </a:p>
      </dgm:t>
    </dgm:pt>
    <dgm:pt modelId="{E5FFD7AB-2B7C-4C34-88EA-6E401274C077}" type="pres">
      <dgm:prSet presAssocID="{AF1B590A-1DCC-4113-BF32-506CF12B1158}" presName="linear" presStyleCnt="0">
        <dgm:presLayoutVars>
          <dgm:dir/>
          <dgm:animLvl val="lvl"/>
          <dgm:resizeHandles val="exact"/>
        </dgm:presLayoutVars>
      </dgm:prSet>
      <dgm:spPr/>
      <dgm:t>
        <a:bodyPr/>
        <a:lstStyle/>
        <a:p>
          <a:endParaRPr lang="en-US"/>
        </a:p>
      </dgm:t>
    </dgm:pt>
    <dgm:pt modelId="{9D7DA7C1-50CA-416F-AF22-8270F751B4CF}" type="pres">
      <dgm:prSet presAssocID="{89803C30-6E01-4249-AA60-263B532DCB47}" presName="parentLin" presStyleCnt="0"/>
      <dgm:spPr/>
    </dgm:pt>
    <dgm:pt modelId="{3601AD80-D77C-469F-8FAE-D0D4BDD7CE21}" type="pres">
      <dgm:prSet presAssocID="{89803C30-6E01-4249-AA60-263B532DCB47}" presName="parentLeftMargin" presStyleLbl="node1" presStyleIdx="0" presStyleCnt="3"/>
      <dgm:spPr/>
      <dgm:t>
        <a:bodyPr/>
        <a:lstStyle/>
        <a:p>
          <a:endParaRPr lang="en-US"/>
        </a:p>
      </dgm:t>
    </dgm:pt>
    <dgm:pt modelId="{CA4307EC-2F49-4E31-BE50-43589A6CFB43}" type="pres">
      <dgm:prSet presAssocID="{89803C30-6E01-4249-AA60-263B532DCB47}" presName="parentText" presStyleLbl="node1" presStyleIdx="0" presStyleCnt="3" custScaleX="110000" custScaleY="110000">
        <dgm:presLayoutVars>
          <dgm:chMax val="0"/>
          <dgm:bulletEnabled val="1"/>
        </dgm:presLayoutVars>
      </dgm:prSet>
      <dgm:spPr/>
      <dgm:t>
        <a:bodyPr/>
        <a:lstStyle/>
        <a:p>
          <a:endParaRPr lang="en-US"/>
        </a:p>
      </dgm:t>
    </dgm:pt>
    <dgm:pt modelId="{78C9312E-3CB0-45F1-BABC-2942EDA0AF63}" type="pres">
      <dgm:prSet presAssocID="{89803C30-6E01-4249-AA60-263B532DCB47}" presName="negativeSpace" presStyleCnt="0"/>
      <dgm:spPr/>
    </dgm:pt>
    <dgm:pt modelId="{224F609D-6A31-4C2C-85E2-57049F1DB8B2}" type="pres">
      <dgm:prSet presAssocID="{89803C30-6E01-4249-AA60-263B532DCB47}" presName="childText" presStyleLbl="conFgAcc1" presStyleIdx="0" presStyleCnt="3">
        <dgm:presLayoutVars>
          <dgm:bulletEnabled val="1"/>
        </dgm:presLayoutVars>
      </dgm:prSet>
      <dgm:spPr/>
    </dgm:pt>
    <dgm:pt modelId="{C03FCD30-CE6A-46C6-86FF-B04BFD8F91D2}" type="pres">
      <dgm:prSet presAssocID="{1BDC8271-53DF-4A15-9705-D1C40A50F186}" presName="spaceBetweenRectangles" presStyleCnt="0"/>
      <dgm:spPr/>
    </dgm:pt>
    <dgm:pt modelId="{7EB487D8-1CC7-4D40-A38B-8E28F3AAEF32}" type="pres">
      <dgm:prSet presAssocID="{B42F04E9-2CCC-44A5-9ACA-13F1924908FD}" presName="parentLin" presStyleCnt="0"/>
      <dgm:spPr/>
    </dgm:pt>
    <dgm:pt modelId="{948A5680-3B78-44C2-93CD-8F0DBDEF1D95}" type="pres">
      <dgm:prSet presAssocID="{B42F04E9-2CCC-44A5-9ACA-13F1924908FD}" presName="parentLeftMargin" presStyleLbl="node1" presStyleIdx="0" presStyleCnt="3"/>
      <dgm:spPr/>
      <dgm:t>
        <a:bodyPr/>
        <a:lstStyle/>
        <a:p>
          <a:endParaRPr lang="en-US"/>
        </a:p>
      </dgm:t>
    </dgm:pt>
    <dgm:pt modelId="{E0E0581F-8C26-4929-AAA5-7E3E9B1676B7}" type="pres">
      <dgm:prSet presAssocID="{B42F04E9-2CCC-44A5-9ACA-13F1924908FD}" presName="parentText" presStyleLbl="node1" presStyleIdx="1" presStyleCnt="3" custScaleX="110000" custScaleY="110000">
        <dgm:presLayoutVars>
          <dgm:chMax val="0"/>
          <dgm:bulletEnabled val="1"/>
        </dgm:presLayoutVars>
      </dgm:prSet>
      <dgm:spPr/>
      <dgm:t>
        <a:bodyPr/>
        <a:lstStyle/>
        <a:p>
          <a:endParaRPr lang="en-US"/>
        </a:p>
      </dgm:t>
    </dgm:pt>
    <dgm:pt modelId="{3364BDF6-E8CA-49F5-AE6D-681D26546749}" type="pres">
      <dgm:prSet presAssocID="{B42F04E9-2CCC-44A5-9ACA-13F1924908FD}" presName="negativeSpace" presStyleCnt="0"/>
      <dgm:spPr/>
    </dgm:pt>
    <dgm:pt modelId="{7BDEED62-68CF-47DF-9644-80E3A4115BD2}" type="pres">
      <dgm:prSet presAssocID="{B42F04E9-2CCC-44A5-9ACA-13F1924908FD}" presName="childText" presStyleLbl="conFgAcc1" presStyleIdx="1" presStyleCnt="3">
        <dgm:presLayoutVars>
          <dgm:bulletEnabled val="1"/>
        </dgm:presLayoutVars>
      </dgm:prSet>
      <dgm:spPr/>
    </dgm:pt>
    <dgm:pt modelId="{FB22F7C1-B985-477C-BFB9-0E49A2DF6A6C}" type="pres">
      <dgm:prSet presAssocID="{54EC479F-45CE-4855-A83E-ED6E5EE676DA}" presName="spaceBetweenRectangles" presStyleCnt="0"/>
      <dgm:spPr/>
    </dgm:pt>
    <dgm:pt modelId="{6446DB91-D733-476E-9EAD-5A5F61A0CBDB}" type="pres">
      <dgm:prSet presAssocID="{0967B994-EC5A-43D6-8103-0B32EC25E32F}" presName="parentLin" presStyleCnt="0"/>
      <dgm:spPr/>
    </dgm:pt>
    <dgm:pt modelId="{2D116E19-1F2B-438D-9EAA-648E295AE029}" type="pres">
      <dgm:prSet presAssocID="{0967B994-EC5A-43D6-8103-0B32EC25E32F}" presName="parentLeftMargin" presStyleLbl="node1" presStyleIdx="1" presStyleCnt="3"/>
      <dgm:spPr/>
      <dgm:t>
        <a:bodyPr/>
        <a:lstStyle/>
        <a:p>
          <a:endParaRPr lang="en-US"/>
        </a:p>
      </dgm:t>
    </dgm:pt>
    <dgm:pt modelId="{9CF2712A-9DC9-456E-8775-EDFD4E80039B}" type="pres">
      <dgm:prSet presAssocID="{0967B994-EC5A-43D6-8103-0B32EC25E32F}" presName="parentText" presStyleLbl="node1" presStyleIdx="2" presStyleCnt="3" custScaleX="110000" custScaleY="110000">
        <dgm:presLayoutVars>
          <dgm:chMax val="0"/>
          <dgm:bulletEnabled val="1"/>
        </dgm:presLayoutVars>
      </dgm:prSet>
      <dgm:spPr/>
      <dgm:t>
        <a:bodyPr/>
        <a:lstStyle/>
        <a:p>
          <a:endParaRPr lang="en-US"/>
        </a:p>
      </dgm:t>
    </dgm:pt>
    <dgm:pt modelId="{BF6AE537-3092-4C4B-9243-536B63814E5B}" type="pres">
      <dgm:prSet presAssocID="{0967B994-EC5A-43D6-8103-0B32EC25E32F}" presName="negativeSpace" presStyleCnt="0"/>
      <dgm:spPr/>
    </dgm:pt>
    <dgm:pt modelId="{6160962D-0381-4B61-AC4D-110F0EBD5758}" type="pres">
      <dgm:prSet presAssocID="{0967B994-EC5A-43D6-8103-0B32EC25E32F}" presName="childText" presStyleLbl="conFgAcc1" presStyleIdx="2" presStyleCnt="3">
        <dgm:presLayoutVars>
          <dgm:bulletEnabled val="1"/>
        </dgm:presLayoutVars>
      </dgm:prSet>
      <dgm:spPr/>
    </dgm:pt>
  </dgm:ptLst>
  <dgm:cxnLst>
    <dgm:cxn modelId="{1AAF9D7C-0058-423B-9541-6CE2798393E5}" type="presOf" srcId="{89803C30-6E01-4249-AA60-263B532DCB47}" destId="{CA4307EC-2F49-4E31-BE50-43589A6CFB43}" srcOrd="1" destOrd="0" presId="urn:microsoft.com/office/officeart/2005/8/layout/list1"/>
    <dgm:cxn modelId="{E2C7AAEC-2D01-4FA1-B316-D7DAAF8BBF0A}" type="presOf" srcId="{0967B994-EC5A-43D6-8103-0B32EC25E32F}" destId="{2D116E19-1F2B-438D-9EAA-648E295AE029}" srcOrd="0" destOrd="0" presId="urn:microsoft.com/office/officeart/2005/8/layout/list1"/>
    <dgm:cxn modelId="{17530B88-F3B6-460A-83DD-ABF423D9ED6E}" type="presOf" srcId="{AF1B590A-1DCC-4113-BF32-506CF12B1158}" destId="{E5FFD7AB-2B7C-4C34-88EA-6E401274C077}" srcOrd="0" destOrd="0" presId="urn:microsoft.com/office/officeart/2005/8/layout/list1"/>
    <dgm:cxn modelId="{C522707A-48F5-4A2A-AC72-6749651BC801}" type="presOf" srcId="{B42F04E9-2CCC-44A5-9ACA-13F1924908FD}" destId="{948A5680-3B78-44C2-93CD-8F0DBDEF1D95}" srcOrd="0" destOrd="0" presId="urn:microsoft.com/office/officeart/2005/8/layout/list1"/>
    <dgm:cxn modelId="{1E032F9F-A352-4A97-AD1B-DF8616760D55}" type="presOf" srcId="{89803C30-6E01-4249-AA60-263B532DCB47}" destId="{3601AD80-D77C-469F-8FAE-D0D4BDD7CE21}" srcOrd="0" destOrd="0" presId="urn:microsoft.com/office/officeart/2005/8/layout/list1"/>
    <dgm:cxn modelId="{599D76F3-D5E7-4A28-90C5-348B8EF2E24D}" srcId="{AF1B590A-1DCC-4113-BF32-506CF12B1158}" destId="{0967B994-EC5A-43D6-8103-0B32EC25E32F}" srcOrd="2" destOrd="0" parTransId="{8CE92C6E-6A4C-4CCD-B19F-B85971F70C11}" sibTransId="{0E6E3EED-FE22-4DDA-8545-1F0FEB2BEECA}"/>
    <dgm:cxn modelId="{175F6923-7081-4E07-849F-71A99EB53D8F}" type="presOf" srcId="{0967B994-EC5A-43D6-8103-0B32EC25E32F}" destId="{9CF2712A-9DC9-456E-8775-EDFD4E80039B}" srcOrd="1" destOrd="0" presId="urn:microsoft.com/office/officeart/2005/8/layout/list1"/>
    <dgm:cxn modelId="{AF670B38-DC19-4014-B4DD-BEAB26FFD2E6}" srcId="{AF1B590A-1DCC-4113-BF32-506CF12B1158}" destId="{B42F04E9-2CCC-44A5-9ACA-13F1924908FD}" srcOrd="1" destOrd="0" parTransId="{2736BF08-3E1A-4662-99AC-4F8E8ABA4848}" sibTransId="{54EC479F-45CE-4855-A83E-ED6E5EE676DA}"/>
    <dgm:cxn modelId="{AAC857D3-A706-461B-A5B2-FD49D394C82C}" srcId="{AF1B590A-1DCC-4113-BF32-506CF12B1158}" destId="{89803C30-6E01-4249-AA60-263B532DCB47}" srcOrd="0" destOrd="0" parTransId="{60A64734-8565-4BF4-AC0E-54F8CE97EB88}" sibTransId="{1BDC8271-53DF-4A15-9705-D1C40A50F186}"/>
    <dgm:cxn modelId="{54EF0BA4-1F28-4F86-9CFB-888AF089F6CF}" type="presOf" srcId="{B42F04E9-2CCC-44A5-9ACA-13F1924908FD}" destId="{E0E0581F-8C26-4929-AAA5-7E3E9B1676B7}" srcOrd="1" destOrd="0" presId="urn:microsoft.com/office/officeart/2005/8/layout/list1"/>
    <dgm:cxn modelId="{FDFFF059-DE9E-493D-BE68-E60E73D9D6E2}" type="presParOf" srcId="{E5FFD7AB-2B7C-4C34-88EA-6E401274C077}" destId="{9D7DA7C1-50CA-416F-AF22-8270F751B4CF}" srcOrd="0" destOrd="0" presId="urn:microsoft.com/office/officeart/2005/8/layout/list1"/>
    <dgm:cxn modelId="{88E3572A-0DCD-4891-B3EC-A88E42C54FB8}" type="presParOf" srcId="{9D7DA7C1-50CA-416F-AF22-8270F751B4CF}" destId="{3601AD80-D77C-469F-8FAE-D0D4BDD7CE21}" srcOrd="0" destOrd="0" presId="urn:microsoft.com/office/officeart/2005/8/layout/list1"/>
    <dgm:cxn modelId="{A4BF8337-883B-4A19-913A-16ECD45C1615}" type="presParOf" srcId="{9D7DA7C1-50CA-416F-AF22-8270F751B4CF}" destId="{CA4307EC-2F49-4E31-BE50-43589A6CFB43}" srcOrd="1" destOrd="0" presId="urn:microsoft.com/office/officeart/2005/8/layout/list1"/>
    <dgm:cxn modelId="{91C90893-D2EA-4C2E-A17C-4798ECE53979}" type="presParOf" srcId="{E5FFD7AB-2B7C-4C34-88EA-6E401274C077}" destId="{78C9312E-3CB0-45F1-BABC-2942EDA0AF63}" srcOrd="1" destOrd="0" presId="urn:microsoft.com/office/officeart/2005/8/layout/list1"/>
    <dgm:cxn modelId="{1B33687C-82A0-4236-8CA5-BEF0750B8EF8}" type="presParOf" srcId="{E5FFD7AB-2B7C-4C34-88EA-6E401274C077}" destId="{224F609D-6A31-4C2C-85E2-57049F1DB8B2}" srcOrd="2" destOrd="0" presId="urn:microsoft.com/office/officeart/2005/8/layout/list1"/>
    <dgm:cxn modelId="{A2DE913A-5E81-4A43-BCFC-50A2011161CB}" type="presParOf" srcId="{E5FFD7AB-2B7C-4C34-88EA-6E401274C077}" destId="{C03FCD30-CE6A-46C6-86FF-B04BFD8F91D2}" srcOrd="3" destOrd="0" presId="urn:microsoft.com/office/officeart/2005/8/layout/list1"/>
    <dgm:cxn modelId="{DD321F6C-45C6-4DA0-8EF3-B16CDBBD0DD4}" type="presParOf" srcId="{E5FFD7AB-2B7C-4C34-88EA-6E401274C077}" destId="{7EB487D8-1CC7-4D40-A38B-8E28F3AAEF32}" srcOrd="4" destOrd="0" presId="urn:microsoft.com/office/officeart/2005/8/layout/list1"/>
    <dgm:cxn modelId="{B34838EA-58A7-4512-83AD-BF60FF4123BC}" type="presParOf" srcId="{7EB487D8-1CC7-4D40-A38B-8E28F3AAEF32}" destId="{948A5680-3B78-44C2-93CD-8F0DBDEF1D95}" srcOrd="0" destOrd="0" presId="urn:microsoft.com/office/officeart/2005/8/layout/list1"/>
    <dgm:cxn modelId="{2D2BE0CD-39F6-4F07-85A1-370F1936E49C}" type="presParOf" srcId="{7EB487D8-1CC7-4D40-A38B-8E28F3AAEF32}" destId="{E0E0581F-8C26-4929-AAA5-7E3E9B1676B7}" srcOrd="1" destOrd="0" presId="urn:microsoft.com/office/officeart/2005/8/layout/list1"/>
    <dgm:cxn modelId="{8D835CC8-4FB6-42B4-A1E8-1392A5F74A02}" type="presParOf" srcId="{E5FFD7AB-2B7C-4C34-88EA-6E401274C077}" destId="{3364BDF6-E8CA-49F5-AE6D-681D26546749}" srcOrd="5" destOrd="0" presId="urn:microsoft.com/office/officeart/2005/8/layout/list1"/>
    <dgm:cxn modelId="{FCB10F62-9496-42BF-B1B4-8FC6BA3E0135}" type="presParOf" srcId="{E5FFD7AB-2B7C-4C34-88EA-6E401274C077}" destId="{7BDEED62-68CF-47DF-9644-80E3A4115BD2}" srcOrd="6" destOrd="0" presId="urn:microsoft.com/office/officeart/2005/8/layout/list1"/>
    <dgm:cxn modelId="{054BE4AD-FCA3-4C52-93EE-35FEC1FA1F21}" type="presParOf" srcId="{E5FFD7AB-2B7C-4C34-88EA-6E401274C077}" destId="{FB22F7C1-B985-477C-BFB9-0E49A2DF6A6C}" srcOrd="7" destOrd="0" presId="urn:microsoft.com/office/officeart/2005/8/layout/list1"/>
    <dgm:cxn modelId="{D8767A59-5A58-4565-86EC-CF24FD75BDB7}" type="presParOf" srcId="{E5FFD7AB-2B7C-4C34-88EA-6E401274C077}" destId="{6446DB91-D733-476E-9EAD-5A5F61A0CBDB}" srcOrd="8" destOrd="0" presId="urn:microsoft.com/office/officeart/2005/8/layout/list1"/>
    <dgm:cxn modelId="{457A825A-F6CE-4ED2-A687-C6951D388CC8}" type="presParOf" srcId="{6446DB91-D733-476E-9EAD-5A5F61A0CBDB}" destId="{2D116E19-1F2B-438D-9EAA-648E295AE029}" srcOrd="0" destOrd="0" presId="urn:microsoft.com/office/officeart/2005/8/layout/list1"/>
    <dgm:cxn modelId="{49B6D527-CEEE-40FE-8112-D7730D6311B7}" type="presParOf" srcId="{6446DB91-D733-476E-9EAD-5A5F61A0CBDB}" destId="{9CF2712A-9DC9-456E-8775-EDFD4E80039B}" srcOrd="1" destOrd="0" presId="urn:microsoft.com/office/officeart/2005/8/layout/list1"/>
    <dgm:cxn modelId="{95514977-436D-4E77-BCF1-73DFA202EB6A}" type="presParOf" srcId="{E5FFD7AB-2B7C-4C34-88EA-6E401274C077}" destId="{BF6AE537-3092-4C4B-9243-536B63814E5B}" srcOrd="9" destOrd="0" presId="urn:microsoft.com/office/officeart/2005/8/layout/list1"/>
    <dgm:cxn modelId="{A28C4453-B4C8-48CA-8ECB-269A59B552E4}" type="presParOf" srcId="{E5FFD7AB-2B7C-4C34-88EA-6E401274C077}" destId="{6160962D-0381-4B61-AC4D-110F0EBD575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86F0F-0391-4E5C-83F5-1FEC1872F342}">
      <dsp:nvSpPr>
        <dsp:cNvPr id="0" name=""/>
        <dsp:cNvSpPr/>
      </dsp:nvSpPr>
      <dsp:spPr>
        <a:xfrm>
          <a:off x="0" y="0"/>
          <a:ext cx="8842442" cy="234850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84DD8-2FFA-4C20-8065-69C1759C2099}">
      <dsp:nvSpPr>
        <dsp:cNvPr id="0" name=""/>
        <dsp:cNvSpPr/>
      </dsp:nvSpPr>
      <dsp:spPr>
        <a:xfrm>
          <a:off x="268114" y="313133"/>
          <a:ext cx="1538187" cy="17222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B2C7C-1B92-4A7D-949F-B99DA688C7D4}">
      <dsp:nvSpPr>
        <dsp:cNvPr id="0" name=""/>
        <dsp:cNvSpPr/>
      </dsp:nvSpPr>
      <dsp:spPr>
        <a:xfrm rot="10800000">
          <a:off x="268114" y="2348500"/>
          <a:ext cx="1538187" cy="2870389"/>
        </a:xfrm>
        <a:prstGeom prst="round2SameRect">
          <a:avLst>
            <a:gd name="adj1" fmla="val 10500"/>
            <a:gd name="adj2" fmla="val 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Kickoff Session: </a:t>
          </a:r>
          <a:r>
            <a:rPr lang="en-US" sz="1500" i="1" kern="1200" dirty="0" smtClean="0"/>
            <a:t>Program Introduction and Some Fundamentals</a:t>
          </a:r>
          <a:endParaRPr lang="en-US" sz="1500" i="1" kern="1200" dirty="0"/>
        </a:p>
      </dsp:txBody>
      <dsp:txXfrm rot="10800000">
        <a:off x="315419" y="2348500"/>
        <a:ext cx="1443577" cy="2823084"/>
      </dsp:txXfrm>
    </dsp:sp>
    <dsp:sp modelId="{F1ED84DA-341E-4C75-BC12-F73847F88C9D}">
      <dsp:nvSpPr>
        <dsp:cNvPr id="0" name=""/>
        <dsp:cNvSpPr/>
      </dsp:nvSpPr>
      <dsp:spPr>
        <a:xfrm>
          <a:off x="1960120" y="313133"/>
          <a:ext cx="1538187" cy="17222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26DEC-0CB4-4C5C-ADD2-9C701D45D36C}">
      <dsp:nvSpPr>
        <dsp:cNvPr id="0" name=""/>
        <dsp:cNvSpPr/>
      </dsp:nvSpPr>
      <dsp:spPr>
        <a:xfrm rot="10800000">
          <a:off x="1960120" y="2348500"/>
          <a:ext cx="1538187" cy="2870389"/>
        </a:xfrm>
        <a:prstGeom prst="round2SameRect">
          <a:avLst>
            <a:gd name="adj1" fmla="val 10500"/>
            <a:gd name="adj2" fmla="val 0"/>
          </a:avLst>
        </a:prstGeom>
        <a:solidFill>
          <a:schemeClr val="accent2">
            <a:hueOff val="2197303"/>
            <a:satOff val="14810"/>
            <a:lumOff val="-114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Inquiry: </a:t>
          </a:r>
          <a:r>
            <a:rPr lang="en-US" sz="1500" i="1" kern="1200" dirty="0" smtClean="0"/>
            <a:t>Self Assessment and Interest Inventory Survey</a:t>
          </a:r>
          <a:endParaRPr lang="en-US" sz="1500" i="1" kern="1200" dirty="0"/>
        </a:p>
      </dsp:txBody>
      <dsp:txXfrm rot="10800000">
        <a:off x="2007425" y="2348500"/>
        <a:ext cx="1443577" cy="2823084"/>
      </dsp:txXfrm>
    </dsp:sp>
    <dsp:sp modelId="{0A553813-5250-4A93-AFB7-50A0637CC565}">
      <dsp:nvSpPr>
        <dsp:cNvPr id="0" name=""/>
        <dsp:cNvSpPr/>
      </dsp:nvSpPr>
      <dsp:spPr>
        <a:xfrm>
          <a:off x="3652127" y="313133"/>
          <a:ext cx="1538187" cy="17222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F3477-728F-471D-8827-8DC82252F114}">
      <dsp:nvSpPr>
        <dsp:cNvPr id="0" name=""/>
        <dsp:cNvSpPr/>
      </dsp:nvSpPr>
      <dsp:spPr>
        <a:xfrm rot="10800000">
          <a:off x="3652127" y="2348500"/>
          <a:ext cx="1538187" cy="2870389"/>
        </a:xfrm>
        <a:prstGeom prst="round2SameRect">
          <a:avLst>
            <a:gd name="adj1" fmla="val 10500"/>
            <a:gd name="adj2" fmla="val 0"/>
          </a:avLst>
        </a:prstGeom>
        <a:solidFill>
          <a:schemeClr val="accent2">
            <a:hueOff val="4394606"/>
            <a:satOff val="29620"/>
            <a:lumOff val="-22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Spring Session: </a:t>
          </a:r>
          <a:r>
            <a:rPr lang="en-US" sz="1500" i="1" kern="1200" dirty="0" smtClean="0"/>
            <a:t>Annual Performance Appraisals</a:t>
          </a:r>
          <a:endParaRPr lang="en-US" sz="1500" i="1" kern="1200" dirty="0"/>
        </a:p>
      </dsp:txBody>
      <dsp:txXfrm rot="10800000">
        <a:off x="3699432" y="2348500"/>
        <a:ext cx="1443577" cy="2823084"/>
      </dsp:txXfrm>
    </dsp:sp>
    <dsp:sp modelId="{2FD23CC5-59F3-4DAF-93B8-B1DEF90132F0}">
      <dsp:nvSpPr>
        <dsp:cNvPr id="0" name=""/>
        <dsp:cNvSpPr/>
      </dsp:nvSpPr>
      <dsp:spPr>
        <a:xfrm>
          <a:off x="5344133" y="313133"/>
          <a:ext cx="1538187" cy="17222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5BACFD-8B7E-42C2-8A96-458297228260}">
      <dsp:nvSpPr>
        <dsp:cNvPr id="0" name=""/>
        <dsp:cNvSpPr/>
      </dsp:nvSpPr>
      <dsp:spPr>
        <a:xfrm rot="10800000">
          <a:off x="5344133" y="2348500"/>
          <a:ext cx="1538187" cy="2870389"/>
        </a:xfrm>
        <a:prstGeom prst="round2SameRect">
          <a:avLst>
            <a:gd name="adj1" fmla="val 10500"/>
            <a:gd name="adj2" fmla="val 0"/>
          </a:avLst>
        </a:prstGeom>
        <a:solidFill>
          <a:schemeClr val="accent2">
            <a:hueOff val="6591909"/>
            <a:satOff val="44430"/>
            <a:lumOff val="-34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Setting our Direction: </a:t>
          </a:r>
          <a:r>
            <a:rPr lang="en-US" sz="1500" i="1" kern="1200" dirty="0" smtClean="0"/>
            <a:t>Supervisory Excellence Advisory Group</a:t>
          </a:r>
          <a:endParaRPr lang="en-US" sz="1500" i="1" kern="1200" dirty="0"/>
        </a:p>
      </dsp:txBody>
      <dsp:txXfrm rot="10800000">
        <a:off x="5391438" y="2348500"/>
        <a:ext cx="1443577" cy="2823084"/>
      </dsp:txXfrm>
    </dsp:sp>
    <dsp:sp modelId="{59B569C3-8245-4DD0-8256-70A3AC4AE482}">
      <dsp:nvSpPr>
        <dsp:cNvPr id="0" name=""/>
        <dsp:cNvSpPr/>
      </dsp:nvSpPr>
      <dsp:spPr>
        <a:xfrm>
          <a:off x="7036140" y="313133"/>
          <a:ext cx="1538187" cy="172223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D6EE2-C7E2-4BF1-A6BA-163228BF695F}">
      <dsp:nvSpPr>
        <dsp:cNvPr id="0" name=""/>
        <dsp:cNvSpPr/>
      </dsp:nvSpPr>
      <dsp:spPr>
        <a:xfrm rot="10800000">
          <a:off x="7036140" y="2348500"/>
          <a:ext cx="1538187" cy="2870389"/>
        </a:xfrm>
        <a:prstGeom prst="round2SameRect">
          <a:avLst>
            <a:gd name="adj1" fmla="val 10500"/>
            <a:gd name="adj2" fmla="val 0"/>
          </a:avLst>
        </a:prstGeom>
        <a:solidFill>
          <a:schemeClr val="accent2">
            <a:hueOff val="8789212"/>
            <a:satOff val="59240"/>
            <a:lumOff val="-4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Summer Session: </a:t>
          </a:r>
          <a:r>
            <a:rPr lang="en-US" sz="1500" i="1" kern="1200" dirty="0" smtClean="0"/>
            <a:t>Building &amp; Leading Effective Teams (separate companion sessions on large and small teams)</a:t>
          </a:r>
          <a:endParaRPr lang="en-US" sz="1500" i="1" kern="1200" dirty="0"/>
        </a:p>
      </dsp:txBody>
      <dsp:txXfrm rot="10800000">
        <a:off x="7083445" y="2348500"/>
        <a:ext cx="1443577" cy="2823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7049E-3768-403B-973E-8B52D9DEEFB6}">
      <dsp:nvSpPr>
        <dsp:cNvPr id="0" name=""/>
        <dsp:cNvSpPr/>
      </dsp:nvSpPr>
      <dsp:spPr>
        <a:xfrm>
          <a:off x="3886358" y="2055971"/>
          <a:ext cx="2512853" cy="2512853"/>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Networking &amp; Practicing with Peers</a:t>
          </a:r>
          <a:endParaRPr lang="en-US" sz="2200" kern="1200" dirty="0"/>
        </a:p>
      </dsp:txBody>
      <dsp:txXfrm>
        <a:off x="4391553" y="2644595"/>
        <a:ext cx="1502463" cy="1291658"/>
      </dsp:txXfrm>
    </dsp:sp>
    <dsp:sp modelId="{3830E97B-008F-4420-94BB-F52362CB06E2}">
      <dsp:nvSpPr>
        <dsp:cNvPr id="0" name=""/>
        <dsp:cNvSpPr/>
      </dsp:nvSpPr>
      <dsp:spPr>
        <a:xfrm>
          <a:off x="2332958" y="1370647"/>
          <a:ext cx="2010283" cy="2010283"/>
        </a:xfrm>
        <a:prstGeom prst="gear6">
          <a:avLst/>
        </a:prstGeom>
        <a:solidFill>
          <a:schemeClr val="accent3">
            <a:hueOff val="-5968266"/>
            <a:satOff val="5801"/>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Individualized Needs</a:t>
          </a:r>
          <a:endParaRPr lang="en-US" sz="1200" kern="1200" dirty="0"/>
        </a:p>
      </dsp:txBody>
      <dsp:txXfrm>
        <a:off x="2839053" y="1879801"/>
        <a:ext cx="998093" cy="991975"/>
      </dsp:txXfrm>
    </dsp:sp>
    <dsp:sp modelId="{3F83AF5A-45C6-4481-A1DB-74D86767DBBB}">
      <dsp:nvSpPr>
        <dsp:cNvPr id="0" name=""/>
        <dsp:cNvSpPr/>
      </dsp:nvSpPr>
      <dsp:spPr>
        <a:xfrm rot="20700000">
          <a:off x="3447938" y="201214"/>
          <a:ext cx="1790606" cy="1790606"/>
        </a:xfrm>
        <a:prstGeom prst="gear6">
          <a:avLst/>
        </a:prstGeom>
        <a:solidFill>
          <a:schemeClr val="accent3">
            <a:hueOff val="-11936531"/>
            <a:satOff val="11602"/>
            <a:lumOff val="1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Areas of Focus</a:t>
          </a:r>
          <a:endParaRPr lang="en-US" sz="2200" kern="1200" dirty="0"/>
        </a:p>
      </dsp:txBody>
      <dsp:txXfrm rot="-20700000">
        <a:off x="3840670" y="593947"/>
        <a:ext cx="1005141" cy="1005141"/>
      </dsp:txXfrm>
    </dsp:sp>
    <dsp:sp modelId="{C8A2834C-F908-4DC6-AC5D-522C6DBAEF9C}">
      <dsp:nvSpPr>
        <dsp:cNvPr id="0" name=""/>
        <dsp:cNvSpPr/>
      </dsp:nvSpPr>
      <dsp:spPr>
        <a:xfrm>
          <a:off x="3697266" y="1674434"/>
          <a:ext cx="3216452" cy="3216452"/>
        </a:xfrm>
        <a:prstGeom prst="circularArrow">
          <a:avLst>
            <a:gd name="adj1" fmla="val 4688"/>
            <a:gd name="adj2" fmla="val 299029"/>
            <a:gd name="adj3" fmla="val 2524451"/>
            <a:gd name="adj4" fmla="val 15843542"/>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71E8B1-6BF1-4030-92D4-845093586088}">
      <dsp:nvSpPr>
        <dsp:cNvPr id="0" name=""/>
        <dsp:cNvSpPr/>
      </dsp:nvSpPr>
      <dsp:spPr>
        <a:xfrm>
          <a:off x="2100682" y="1056053"/>
          <a:ext cx="2336953" cy="2336953"/>
        </a:xfrm>
        <a:prstGeom prst="leftCircularArrow">
          <a:avLst>
            <a:gd name="adj1" fmla="val 6452"/>
            <a:gd name="adj2" fmla="val 429999"/>
            <a:gd name="adj3" fmla="val 10489124"/>
            <a:gd name="adj4" fmla="val 14837806"/>
            <a:gd name="adj5" fmla="val 7527"/>
          </a:avLst>
        </a:prstGeom>
        <a:solidFill>
          <a:schemeClr val="accent3">
            <a:hueOff val="-5968266"/>
            <a:satOff val="5801"/>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30209-03A3-45F1-B747-FBAE778EDDCE}">
      <dsp:nvSpPr>
        <dsp:cNvPr id="0" name=""/>
        <dsp:cNvSpPr/>
      </dsp:nvSpPr>
      <dsp:spPr>
        <a:xfrm>
          <a:off x="3033752" y="-192602"/>
          <a:ext cx="2519706" cy="2519706"/>
        </a:xfrm>
        <a:prstGeom prst="circularArrow">
          <a:avLst>
            <a:gd name="adj1" fmla="val 5984"/>
            <a:gd name="adj2" fmla="val 394124"/>
            <a:gd name="adj3" fmla="val 13313824"/>
            <a:gd name="adj4" fmla="val 10508221"/>
            <a:gd name="adj5" fmla="val 6981"/>
          </a:avLst>
        </a:prstGeom>
        <a:solidFill>
          <a:schemeClr val="accent3">
            <a:hueOff val="-11936531"/>
            <a:satOff val="11602"/>
            <a:lumOff val="1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87D70-53EF-4396-9984-DFF2C9477EFC}">
      <dsp:nvSpPr>
        <dsp:cNvPr id="0" name=""/>
        <dsp:cNvSpPr/>
      </dsp:nvSpPr>
      <dsp:spPr>
        <a:xfrm>
          <a:off x="0" y="90078"/>
          <a:ext cx="7033098" cy="131274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2: Managing and Evaluating Performance</a:t>
          </a:r>
          <a:endParaRPr lang="en-US" sz="3400" kern="1200" dirty="0"/>
        </a:p>
      </dsp:txBody>
      <dsp:txXfrm>
        <a:off x="64083" y="154161"/>
        <a:ext cx="6904932" cy="1184574"/>
      </dsp:txXfrm>
    </dsp:sp>
    <dsp:sp modelId="{9C931514-8225-48FF-A047-CB54FE69A82E}">
      <dsp:nvSpPr>
        <dsp:cNvPr id="0" name=""/>
        <dsp:cNvSpPr/>
      </dsp:nvSpPr>
      <dsp:spPr>
        <a:xfrm>
          <a:off x="0" y="1500738"/>
          <a:ext cx="7033098" cy="13127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endParaRPr lang="en-US" sz="3400" kern="1200" dirty="0"/>
        </a:p>
      </dsp:txBody>
      <dsp:txXfrm>
        <a:off x="64083" y="1564821"/>
        <a:ext cx="6904932" cy="1184574"/>
      </dsp:txXfrm>
    </dsp:sp>
    <dsp:sp modelId="{761AE963-2370-4CCC-BD91-B93CCC65900B}">
      <dsp:nvSpPr>
        <dsp:cNvPr id="0" name=""/>
        <dsp:cNvSpPr/>
      </dsp:nvSpPr>
      <dsp:spPr>
        <a:xfrm>
          <a:off x="0" y="2911398"/>
          <a:ext cx="7033098" cy="13127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Pertinent Resource: </a:t>
          </a:r>
          <a:r>
            <a:rPr lang="en-US" sz="3400" i="1" kern="1200" dirty="0" smtClean="0"/>
            <a:t>A Quick Guide to Performance Evaluation </a:t>
          </a:r>
          <a:endParaRPr lang="en-US" sz="3400" i="1" kern="1200" dirty="0"/>
        </a:p>
      </dsp:txBody>
      <dsp:txXfrm>
        <a:off x="64083" y="2975481"/>
        <a:ext cx="6904932" cy="1184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6F652-4B54-418B-ACCD-D7E3C579E768}">
      <dsp:nvSpPr>
        <dsp:cNvPr id="0" name=""/>
        <dsp:cNvSpPr/>
      </dsp:nvSpPr>
      <dsp:spPr>
        <a:xfrm>
          <a:off x="4593808" y="441500"/>
          <a:ext cx="1169523" cy="11697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7C80A-8A87-4592-A0ED-BAD0BF301DE6}">
      <dsp:nvSpPr>
        <dsp:cNvPr id="0" name=""/>
        <dsp:cNvSpPr/>
      </dsp:nvSpPr>
      <dsp:spPr>
        <a:xfrm>
          <a:off x="4632640" y="480498"/>
          <a:ext cx="1091860" cy="1091743"/>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Evaluating Performance</a:t>
          </a:r>
          <a:endParaRPr lang="en-US" sz="1000" kern="1200" dirty="0"/>
        </a:p>
      </dsp:txBody>
      <dsp:txXfrm>
        <a:off x="4788728" y="636491"/>
        <a:ext cx="779682" cy="779758"/>
      </dsp:txXfrm>
    </dsp:sp>
    <dsp:sp modelId="{DB93EE23-C865-4255-B60B-48C1B6BB1FE3}">
      <dsp:nvSpPr>
        <dsp:cNvPr id="0" name=""/>
        <dsp:cNvSpPr/>
      </dsp:nvSpPr>
      <dsp:spPr>
        <a:xfrm rot="2700000">
          <a:off x="3386480" y="442914"/>
          <a:ext cx="1166706" cy="1166706"/>
        </a:xfrm>
        <a:prstGeom prst="teardrop">
          <a:avLst>
            <a:gd name="adj" fmla="val 100000"/>
          </a:avLst>
        </a:prstGeom>
        <a:solidFill>
          <a:schemeClr val="accent3">
            <a:hueOff val="-5968266"/>
            <a:satOff val="5801"/>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6721A-341B-4D0C-A977-4E18783A2D5E}">
      <dsp:nvSpPr>
        <dsp:cNvPr id="0" name=""/>
        <dsp:cNvSpPr/>
      </dsp:nvSpPr>
      <dsp:spPr>
        <a:xfrm>
          <a:off x="3423903" y="480498"/>
          <a:ext cx="1091860" cy="1091743"/>
        </a:xfrm>
        <a:prstGeom prst="ellipse">
          <a:avLst/>
        </a:prstGeom>
        <a:solidFill>
          <a:schemeClr val="lt1">
            <a:alpha val="90000"/>
            <a:hueOff val="0"/>
            <a:satOff val="0"/>
            <a:lumOff val="0"/>
            <a:alphaOff val="0"/>
          </a:schemeClr>
        </a:solidFill>
        <a:ln w="25400" cap="flat" cmpd="sng" algn="ctr">
          <a:solidFill>
            <a:schemeClr val="accent3">
              <a:hueOff val="-5968266"/>
              <a:satOff val="5801"/>
              <a:lumOff val="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Conducting Check Ins</a:t>
          </a:r>
          <a:endParaRPr lang="en-US" sz="1000" kern="1200" dirty="0"/>
        </a:p>
      </dsp:txBody>
      <dsp:txXfrm>
        <a:off x="3579992" y="636491"/>
        <a:ext cx="779682" cy="779758"/>
      </dsp:txXfrm>
    </dsp:sp>
    <dsp:sp modelId="{A5D83459-96A2-4ACF-A911-7FDD7EE30C42}">
      <dsp:nvSpPr>
        <dsp:cNvPr id="0" name=""/>
        <dsp:cNvSpPr/>
      </dsp:nvSpPr>
      <dsp:spPr>
        <a:xfrm rot="2700000">
          <a:off x="2177743" y="442914"/>
          <a:ext cx="1166706" cy="1166706"/>
        </a:xfrm>
        <a:prstGeom prst="teardrop">
          <a:avLst>
            <a:gd name="adj" fmla="val 100000"/>
          </a:avLst>
        </a:prstGeom>
        <a:solidFill>
          <a:schemeClr val="accent3">
            <a:hueOff val="-11936531"/>
            <a:satOff val="11602"/>
            <a:lumOff val="1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9CA2F-3E3F-4705-BF5B-E26C82FE3A8F}">
      <dsp:nvSpPr>
        <dsp:cNvPr id="0" name=""/>
        <dsp:cNvSpPr/>
      </dsp:nvSpPr>
      <dsp:spPr>
        <a:xfrm>
          <a:off x="2215167" y="480498"/>
          <a:ext cx="1091860" cy="1091743"/>
        </a:xfrm>
        <a:prstGeom prst="ellipse">
          <a:avLst/>
        </a:prstGeom>
        <a:solidFill>
          <a:schemeClr val="lt1">
            <a:alpha val="90000"/>
            <a:hueOff val="0"/>
            <a:satOff val="0"/>
            <a:lumOff val="0"/>
            <a:alphaOff val="0"/>
          </a:schemeClr>
        </a:solidFill>
        <a:ln w="25400" cap="flat" cmpd="sng" algn="ctr">
          <a:solidFill>
            <a:schemeClr val="accent3">
              <a:hueOff val="-11936531"/>
              <a:satOff val="11602"/>
              <a:lumOff val="1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Setting Goals</a:t>
          </a:r>
          <a:endParaRPr lang="en-US" sz="1000" kern="1200" dirty="0"/>
        </a:p>
      </dsp:txBody>
      <dsp:txXfrm>
        <a:off x="2371256" y="636491"/>
        <a:ext cx="779682" cy="779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BB93A-81E6-4B79-9A7D-E8E8D5C83484}">
      <dsp:nvSpPr>
        <dsp:cNvPr id="0" name=""/>
        <dsp:cNvSpPr/>
      </dsp:nvSpPr>
      <dsp:spPr>
        <a:xfrm>
          <a:off x="0" y="564692"/>
          <a:ext cx="8229600" cy="85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E584D-F811-44D9-992F-6F9A43E6F5D5}">
      <dsp:nvSpPr>
        <dsp:cNvPr id="0" name=""/>
        <dsp:cNvSpPr/>
      </dsp:nvSpPr>
      <dsp:spPr>
        <a:xfrm>
          <a:off x="411480" y="62852"/>
          <a:ext cx="5760720" cy="1003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Major Responsibilities</a:t>
          </a:r>
          <a:endParaRPr lang="en-US" sz="3400" kern="1200" dirty="0"/>
        </a:p>
      </dsp:txBody>
      <dsp:txXfrm>
        <a:off x="460476" y="111848"/>
        <a:ext cx="5662728" cy="905688"/>
      </dsp:txXfrm>
    </dsp:sp>
    <dsp:sp modelId="{90AEB897-D77E-4A7B-A0A0-C7FAE2751107}">
      <dsp:nvSpPr>
        <dsp:cNvPr id="0" name=""/>
        <dsp:cNvSpPr/>
      </dsp:nvSpPr>
      <dsp:spPr>
        <a:xfrm>
          <a:off x="0" y="2213936"/>
          <a:ext cx="8229600" cy="85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AD0EF6-8712-4882-A5D8-64F29D9DEAE6}">
      <dsp:nvSpPr>
        <dsp:cNvPr id="0" name=""/>
        <dsp:cNvSpPr/>
      </dsp:nvSpPr>
      <dsp:spPr>
        <a:xfrm>
          <a:off x="411480" y="1605092"/>
          <a:ext cx="5760720" cy="1003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Performance Categories</a:t>
          </a:r>
          <a:endParaRPr lang="en-US" sz="3400" kern="1200" dirty="0"/>
        </a:p>
      </dsp:txBody>
      <dsp:txXfrm>
        <a:off x="460476" y="1654088"/>
        <a:ext cx="5662728" cy="905688"/>
      </dsp:txXfrm>
    </dsp:sp>
    <dsp:sp modelId="{1C9C1654-7E54-4DAD-A97E-AA2D7B93380B}">
      <dsp:nvSpPr>
        <dsp:cNvPr id="0" name=""/>
        <dsp:cNvSpPr/>
      </dsp:nvSpPr>
      <dsp:spPr>
        <a:xfrm>
          <a:off x="0" y="3649172"/>
          <a:ext cx="8229600" cy="85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708152" rIns="638708" bIns="241808" numCol="1" spcCol="1270" anchor="t" anchorCtr="0">
          <a:noAutofit/>
        </a:bodyPr>
        <a:lstStyle/>
        <a:p>
          <a:pPr marL="285750" lvl="1" indent="-285750" algn="l" defTabSz="1511300">
            <a:lnSpc>
              <a:spcPct val="90000"/>
            </a:lnSpc>
            <a:spcBef>
              <a:spcPct val="0"/>
            </a:spcBef>
            <a:spcAft>
              <a:spcPct val="15000"/>
            </a:spcAft>
            <a:buChar char="••"/>
          </a:pPr>
          <a:endParaRPr lang="en-US" sz="3400" kern="1200" dirty="0"/>
        </a:p>
      </dsp:txBody>
      <dsp:txXfrm>
        <a:off x="0" y="3649172"/>
        <a:ext cx="8229600" cy="856800"/>
      </dsp:txXfrm>
    </dsp:sp>
    <dsp:sp modelId="{4B5E99F2-B13C-451B-B93E-634A82A599C8}">
      <dsp:nvSpPr>
        <dsp:cNvPr id="0" name=""/>
        <dsp:cNvSpPr/>
      </dsp:nvSpPr>
      <dsp:spPr>
        <a:xfrm>
          <a:off x="411480" y="3147332"/>
          <a:ext cx="5760720" cy="1003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Summary Rating &amp; Comments</a:t>
          </a:r>
          <a:endParaRPr lang="en-US" sz="3400" kern="1200" dirty="0"/>
        </a:p>
      </dsp:txBody>
      <dsp:txXfrm>
        <a:off x="460476" y="3196328"/>
        <a:ext cx="5662728" cy="905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87D70-53EF-4396-9984-DFF2C9477EFC}">
      <dsp:nvSpPr>
        <dsp:cNvPr id="0" name=""/>
        <dsp:cNvSpPr/>
      </dsp:nvSpPr>
      <dsp:spPr>
        <a:xfrm>
          <a:off x="0" y="29283"/>
          <a:ext cx="7033098" cy="135134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Module 1: Feedback and Coaching</a:t>
          </a:r>
          <a:endParaRPr lang="en-US" sz="3500" kern="1200" dirty="0"/>
        </a:p>
      </dsp:txBody>
      <dsp:txXfrm>
        <a:off x="65967" y="95250"/>
        <a:ext cx="6901164" cy="1219415"/>
      </dsp:txXfrm>
    </dsp:sp>
    <dsp:sp modelId="{9C931514-8225-48FF-A047-CB54FE69A82E}">
      <dsp:nvSpPr>
        <dsp:cNvPr id="0" name=""/>
        <dsp:cNvSpPr/>
      </dsp:nvSpPr>
      <dsp:spPr>
        <a:xfrm>
          <a:off x="0" y="1481433"/>
          <a:ext cx="7033098" cy="13513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endParaRPr lang="en-US" sz="3500" kern="1200" dirty="0"/>
        </a:p>
      </dsp:txBody>
      <dsp:txXfrm>
        <a:off x="65967" y="1547400"/>
        <a:ext cx="6901164" cy="1219415"/>
      </dsp:txXfrm>
    </dsp:sp>
    <dsp:sp modelId="{761AE963-2370-4CCC-BD91-B93CCC65900B}">
      <dsp:nvSpPr>
        <dsp:cNvPr id="0" name=""/>
        <dsp:cNvSpPr/>
      </dsp:nvSpPr>
      <dsp:spPr>
        <a:xfrm>
          <a:off x="0" y="2933583"/>
          <a:ext cx="7033098" cy="13513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Pertinent Resource: </a:t>
          </a:r>
          <a:r>
            <a:rPr lang="en-US" sz="3500" i="1" kern="1200" dirty="0" smtClean="0"/>
            <a:t>A Quick Guide to Feedback </a:t>
          </a:r>
          <a:endParaRPr lang="en-US" sz="3500" i="1" kern="1200" dirty="0"/>
        </a:p>
      </dsp:txBody>
      <dsp:txXfrm>
        <a:off x="65967" y="2999550"/>
        <a:ext cx="6901164" cy="1219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6F652-4B54-418B-ACCD-D7E3C579E768}">
      <dsp:nvSpPr>
        <dsp:cNvPr id="0" name=""/>
        <dsp:cNvSpPr/>
      </dsp:nvSpPr>
      <dsp:spPr>
        <a:xfrm>
          <a:off x="4661905" y="483348"/>
          <a:ext cx="1280379" cy="128061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7C80A-8A87-4592-A0ED-BAD0BF301DE6}">
      <dsp:nvSpPr>
        <dsp:cNvPr id="0" name=""/>
        <dsp:cNvSpPr/>
      </dsp:nvSpPr>
      <dsp:spPr>
        <a:xfrm>
          <a:off x="4704418" y="526043"/>
          <a:ext cx="1195353" cy="1195226"/>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Coaching</a:t>
          </a:r>
          <a:endParaRPr lang="en-US" sz="1000" kern="1200" dirty="0"/>
        </a:p>
      </dsp:txBody>
      <dsp:txXfrm>
        <a:off x="4875302" y="696822"/>
        <a:ext cx="853586" cy="853669"/>
      </dsp:txXfrm>
    </dsp:sp>
    <dsp:sp modelId="{DB93EE23-C865-4255-B60B-48C1B6BB1FE3}">
      <dsp:nvSpPr>
        <dsp:cNvPr id="0" name=""/>
        <dsp:cNvSpPr/>
      </dsp:nvSpPr>
      <dsp:spPr>
        <a:xfrm rot="2700000">
          <a:off x="3340139" y="484896"/>
          <a:ext cx="1277295" cy="1277295"/>
        </a:xfrm>
        <a:prstGeom prst="teardrop">
          <a:avLst>
            <a:gd name="adj" fmla="val 100000"/>
          </a:avLst>
        </a:prstGeom>
        <a:solidFill>
          <a:schemeClr val="accent3">
            <a:hueOff val="-5968266"/>
            <a:satOff val="5801"/>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6721A-341B-4D0C-A977-4E18783A2D5E}">
      <dsp:nvSpPr>
        <dsp:cNvPr id="0" name=""/>
        <dsp:cNvSpPr/>
      </dsp:nvSpPr>
      <dsp:spPr>
        <a:xfrm>
          <a:off x="3381109" y="526043"/>
          <a:ext cx="1195353" cy="1195226"/>
        </a:xfrm>
        <a:prstGeom prst="ellipse">
          <a:avLst/>
        </a:prstGeom>
        <a:solidFill>
          <a:schemeClr val="lt1">
            <a:alpha val="90000"/>
            <a:hueOff val="0"/>
            <a:satOff val="0"/>
            <a:lumOff val="0"/>
            <a:alphaOff val="0"/>
          </a:schemeClr>
        </a:solidFill>
        <a:ln w="25400" cap="flat" cmpd="sng" algn="ctr">
          <a:solidFill>
            <a:schemeClr val="accent3">
              <a:hueOff val="-5968266"/>
              <a:satOff val="5801"/>
              <a:lumOff val="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Feedback</a:t>
          </a:r>
          <a:endParaRPr lang="en-US" sz="1000" kern="1200" dirty="0"/>
        </a:p>
      </dsp:txBody>
      <dsp:txXfrm>
        <a:off x="3551993" y="696822"/>
        <a:ext cx="853586" cy="853669"/>
      </dsp:txXfrm>
    </dsp:sp>
    <dsp:sp modelId="{A5D83459-96A2-4ACF-A911-7FDD7EE30C42}">
      <dsp:nvSpPr>
        <dsp:cNvPr id="0" name=""/>
        <dsp:cNvSpPr/>
      </dsp:nvSpPr>
      <dsp:spPr>
        <a:xfrm rot="2700000">
          <a:off x="2016830" y="484896"/>
          <a:ext cx="1277295" cy="1277295"/>
        </a:xfrm>
        <a:prstGeom prst="teardrop">
          <a:avLst>
            <a:gd name="adj" fmla="val 100000"/>
          </a:avLst>
        </a:prstGeom>
        <a:solidFill>
          <a:schemeClr val="accent3">
            <a:hueOff val="-11936531"/>
            <a:satOff val="11602"/>
            <a:lumOff val="1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9CA2F-3E3F-4705-BF5B-E26C82FE3A8F}">
      <dsp:nvSpPr>
        <dsp:cNvPr id="0" name=""/>
        <dsp:cNvSpPr/>
      </dsp:nvSpPr>
      <dsp:spPr>
        <a:xfrm>
          <a:off x="2057801" y="526043"/>
          <a:ext cx="1195353" cy="1195226"/>
        </a:xfrm>
        <a:prstGeom prst="ellipse">
          <a:avLst/>
        </a:prstGeom>
        <a:solidFill>
          <a:schemeClr val="lt1">
            <a:alpha val="90000"/>
            <a:hueOff val="0"/>
            <a:satOff val="0"/>
            <a:lumOff val="0"/>
            <a:alphaOff val="0"/>
          </a:schemeClr>
        </a:solidFill>
        <a:ln w="25400" cap="flat" cmpd="sng" algn="ctr">
          <a:solidFill>
            <a:schemeClr val="accent3">
              <a:hueOff val="-11936531"/>
              <a:satOff val="11602"/>
              <a:lumOff val="1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Performance, Potential &amp; Readiness</a:t>
          </a:r>
          <a:endParaRPr lang="en-US" sz="1000" kern="1200" dirty="0"/>
        </a:p>
      </dsp:txBody>
      <dsp:txXfrm>
        <a:off x="2228685" y="696822"/>
        <a:ext cx="853586" cy="8536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609D-6A31-4C2C-85E2-57049F1DB8B2}">
      <dsp:nvSpPr>
        <dsp:cNvPr id="0" name=""/>
        <dsp:cNvSpPr/>
      </dsp:nvSpPr>
      <dsp:spPr>
        <a:xfrm>
          <a:off x="0" y="618620"/>
          <a:ext cx="8229600" cy="806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4307EC-2F49-4E31-BE50-43589A6CFB43}">
      <dsp:nvSpPr>
        <dsp:cNvPr id="0" name=""/>
        <dsp:cNvSpPr/>
      </dsp:nvSpPr>
      <dsp:spPr>
        <a:xfrm>
          <a:off x="411480" y="51836"/>
          <a:ext cx="6336792" cy="103910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kern="1200" dirty="0" smtClean="0"/>
            <a:t>Radical candor</a:t>
          </a:r>
          <a:endParaRPr lang="en-US" sz="3200" kern="1200" dirty="0"/>
        </a:p>
      </dsp:txBody>
      <dsp:txXfrm>
        <a:off x="462205" y="102561"/>
        <a:ext cx="6235342" cy="937654"/>
      </dsp:txXfrm>
    </dsp:sp>
    <dsp:sp modelId="{7BDEED62-68CF-47DF-9644-80E3A4115BD2}">
      <dsp:nvSpPr>
        <dsp:cNvPr id="0" name=""/>
        <dsp:cNvSpPr/>
      </dsp:nvSpPr>
      <dsp:spPr>
        <a:xfrm>
          <a:off x="0" y="2164604"/>
          <a:ext cx="8229600" cy="806400"/>
        </a:xfrm>
        <a:prstGeom prst="rect">
          <a:avLst/>
        </a:prstGeom>
        <a:solidFill>
          <a:schemeClr val="lt1">
            <a:alpha val="90000"/>
            <a:hueOff val="0"/>
            <a:satOff val="0"/>
            <a:lumOff val="0"/>
            <a:alphaOff val="0"/>
          </a:schemeClr>
        </a:solidFill>
        <a:ln w="25400" cap="flat" cmpd="sng" algn="ctr">
          <a:solidFill>
            <a:schemeClr val="accent3">
              <a:hueOff val="-5968266"/>
              <a:satOff val="5801"/>
              <a:lumOff val="9804"/>
              <a:alphaOff val="0"/>
            </a:schemeClr>
          </a:solidFill>
          <a:prstDash val="solid"/>
        </a:ln>
        <a:effectLst/>
      </dsp:spPr>
      <dsp:style>
        <a:lnRef idx="2">
          <a:scrgbClr r="0" g="0" b="0"/>
        </a:lnRef>
        <a:fillRef idx="1">
          <a:scrgbClr r="0" g="0" b="0"/>
        </a:fillRef>
        <a:effectRef idx="0">
          <a:scrgbClr r="0" g="0" b="0"/>
        </a:effectRef>
        <a:fontRef idx="minor"/>
      </dsp:style>
    </dsp:sp>
    <dsp:sp modelId="{E0E0581F-8C26-4929-AAA5-7E3E9B1676B7}">
      <dsp:nvSpPr>
        <dsp:cNvPr id="0" name=""/>
        <dsp:cNvSpPr/>
      </dsp:nvSpPr>
      <dsp:spPr>
        <a:xfrm>
          <a:off x="411480" y="1597820"/>
          <a:ext cx="6336792" cy="1039104"/>
        </a:xfrm>
        <a:prstGeom prst="roundRect">
          <a:avLst/>
        </a:prstGeom>
        <a:solidFill>
          <a:schemeClr val="accent3">
            <a:hueOff val="-5968266"/>
            <a:satOff val="5801"/>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kern="1200" dirty="0" smtClean="0"/>
            <a:t>Situation – Behavior - Impact</a:t>
          </a:r>
          <a:endParaRPr lang="en-US" sz="3200" kern="1200" dirty="0"/>
        </a:p>
      </dsp:txBody>
      <dsp:txXfrm>
        <a:off x="462205" y="1648545"/>
        <a:ext cx="6235342" cy="937654"/>
      </dsp:txXfrm>
    </dsp:sp>
    <dsp:sp modelId="{6160962D-0381-4B61-AC4D-110F0EBD5758}">
      <dsp:nvSpPr>
        <dsp:cNvPr id="0" name=""/>
        <dsp:cNvSpPr/>
      </dsp:nvSpPr>
      <dsp:spPr>
        <a:xfrm>
          <a:off x="0" y="3710588"/>
          <a:ext cx="8229600" cy="806400"/>
        </a:xfrm>
        <a:prstGeom prst="rect">
          <a:avLst/>
        </a:prstGeom>
        <a:solidFill>
          <a:schemeClr val="lt1">
            <a:alpha val="90000"/>
            <a:hueOff val="0"/>
            <a:satOff val="0"/>
            <a:lumOff val="0"/>
            <a:alphaOff val="0"/>
          </a:schemeClr>
        </a:solidFill>
        <a:ln w="25400" cap="flat" cmpd="sng" algn="ctr">
          <a:solidFill>
            <a:schemeClr val="accent3">
              <a:hueOff val="-11936531"/>
              <a:satOff val="11602"/>
              <a:lumOff val="19608"/>
              <a:alphaOff val="0"/>
            </a:schemeClr>
          </a:solidFill>
          <a:prstDash val="solid"/>
        </a:ln>
        <a:effectLst/>
      </dsp:spPr>
      <dsp:style>
        <a:lnRef idx="2">
          <a:scrgbClr r="0" g="0" b="0"/>
        </a:lnRef>
        <a:fillRef idx="1">
          <a:scrgbClr r="0" g="0" b="0"/>
        </a:fillRef>
        <a:effectRef idx="0">
          <a:scrgbClr r="0" g="0" b="0"/>
        </a:effectRef>
        <a:fontRef idx="minor"/>
      </dsp:style>
    </dsp:sp>
    <dsp:sp modelId="{9CF2712A-9DC9-456E-8775-EDFD4E80039B}">
      <dsp:nvSpPr>
        <dsp:cNvPr id="0" name=""/>
        <dsp:cNvSpPr/>
      </dsp:nvSpPr>
      <dsp:spPr>
        <a:xfrm>
          <a:off x="411480" y="3143804"/>
          <a:ext cx="6336792" cy="1039104"/>
        </a:xfrm>
        <a:prstGeom prst="roundRect">
          <a:avLst/>
        </a:prstGeom>
        <a:solidFill>
          <a:schemeClr val="accent3">
            <a:hueOff val="-11936531"/>
            <a:satOff val="11602"/>
            <a:lumOff val="1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kern="1200" dirty="0" smtClean="0"/>
            <a:t>Moments of excellence </a:t>
          </a:r>
          <a:endParaRPr lang="en-US" sz="3200" kern="1200" dirty="0"/>
        </a:p>
      </dsp:txBody>
      <dsp:txXfrm>
        <a:off x="462205" y="3194529"/>
        <a:ext cx="6235342" cy="93765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FAD446-DB86-964E-BA3E-FB5747F835B6}" type="datetimeFigureOut">
              <a:rPr lang="en-US" smtClean="0"/>
              <a:t>4/9/2019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B4B092-0716-2549-9FC3-361DBC424993}" type="slidenum">
              <a:rPr lang="en-US" smtClean="0"/>
              <a:t>‹#›</a:t>
            </a:fld>
            <a:endParaRPr lang="en-US"/>
          </a:p>
        </p:txBody>
      </p:sp>
    </p:spTree>
    <p:extLst>
      <p:ext uri="{BB962C8B-B14F-4D97-AF65-F5344CB8AC3E}">
        <p14:creationId xmlns:p14="http://schemas.microsoft.com/office/powerpoint/2010/main" val="728963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973D10-58F2-264C-B950-00EAA6BA971E}" type="datetimeFigureOut">
              <a:rPr lang="en-US" smtClean="0"/>
              <a:t>4/9/2019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ED7C3A-3A48-564A-AB6C-2BBA3B686E6D}" type="slidenum">
              <a:rPr lang="en-US" smtClean="0"/>
              <a:t>‹#›</a:t>
            </a:fld>
            <a:endParaRPr lang="en-US"/>
          </a:p>
        </p:txBody>
      </p:sp>
    </p:spTree>
    <p:extLst>
      <p:ext uri="{BB962C8B-B14F-4D97-AF65-F5344CB8AC3E}">
        <p14:creationId xmlns:p14="http://schemas.microsoft.com/office/powerpoint/2010/main" val="38351330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1</a:t>
            </a:fld>
            <a:endParaRPr lang="en-US"/>
          </a:p>
        </p:txBody>
      </p:sp>
    </p:spTree>
    <p:extLst>
      <p:ext uri="{BB962C8B-B14F-4D97-AF65-F5344CB8AC3E}">
        <p14:creationId xmlns:p14="http://schemas.microsoft.com/office/powerpoint/2010/main" val="166329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12</a:t>
            </a:fld>
            <a:endParaRPr lang="en-US"/>
          </a:p>
        </p:txBody>
      </p:sp>
    </p:spTree>
    <p:extLst>
      <p:ext uri="{BB962C8B-B14F-4D97-AF65-F5344CB8AC3E}">
        <p14:creationId xmlns:p14="http://schemas.microsoft.com/office/powerpoint/2010/main" val="309482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13</a:t>
            </a:fld>
            <a:endParaRPr lang="en-US"/>
          </a:p>
        </p:txBody>
      </p:sp>
    </p:spTree>
    <p:extLst>
      <p:ext uri="{BB962C8B-B14F-4D97-AF65-F5344CB8AC3E}">
        <p14:creationId xmlns:p14="http://schemas.microsoft.com/office/powerpoint/2010/main" val="280972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14</a:t>
            </a:fld>
            <a:endParaRPr lang="en-US"/>
          </a:p>
        </p:txBody>
      </p:sp>
    </p:spTree>
    <p:extLst>
      <p:ext uri="{BB962C8B-B14F-4D97-AF65-F5344CB8AC3E}">
        <p14:creationId xmlns:p14="http://schemas.microsoft.com/office/powerpoint/2010/main" val="341050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ED7C3A-3A48-564A-AB6C-2BBA3B686E6D}" type="slidenum">
              <a:rPr lang="en-US" smtClean="0"/>
              <a:t>15</a:t>
            </a:fld>
            <a:endParaRPr lang="en-US"/>
          </a:p>
        </p:txBody>
      </p:sp>
    </p:spTree>
    <p:extLst>
      <p:ext uri="{BB962C8B-B14F-4D97-AF65-F5344CB8AC3E}">
        <p14:creationId xmlns:p14="http://schemas.microsoft.com/office/powerpoint/2010/main" val="198298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16</a:t>
            </a:fld>
            <a:endParaRPr lang="en-US"/>
          </a:p>
        </p:txBody>
      </p:sp>
    </p:spTree>
    <p:extLst>
      <p:ext uri="{BB962C8B-B14F-4D97-AF65-F5344CB8AC3E}">
        <p14:creationId xmlns:p14="http://schemas.microsoft.com/office/powerpoint/2010/main" val="1401205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17</a:t>
            </a:fld>
            <a:endParaRPr lang="en-US"/>
          </a:p>
        </p:txBody>
      </p:sp>
    </p:spTree>
    <p:extLst>
      <p:ext uri="{BB962C8B-B14F-4D97-AF65-F5344CB8AC3E}">
        <p14:creationId xmlns:p14="http://schemas.microsoft.com/office/powerpoint/2010/main" val="329262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18</a:t>
            </a:fld>
            <a:endParaRPr lang="en-US"/>
          </a:p>
        </p:txBody>
      </p:sp>
    </p:spTree>
    <p:extLst>
      <p:ext uri="{BB962C8B-B14F-4D97-AF65-F5344CB8AC3E}">
        <p14:creationId xmlns:p14="http://schemas.microsoft.com/office/powerpoint/2010/main" val="33162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19</a:t>
            </a:fld>
            <a:endParaRPr lang="en-US"/>
          </a:p>
        </p:txBody>
      </p:sp>
    </p:spTree>
    <p:extLst>
      <p:ext uri="{BB962C8B-B14F-4D97-AF65-F5344CB8AC3E}">
        <p14:creationId xmlns:p14="http://schemas.microsoft.com/office/powerpoint/2010/main" val="3409241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20</a:t>
            </a:fld>
            <a:endParaRPr lang="en-US"/>
          </a:p>
        </p:txBody>
      </p:sp>
    </p:spTree>
    <p:extLst>
      <p:ext uri="{BB962C8B-B14F-4D97-AF65-F5344CB8AC3E}">
        <p14:creationId xmlns:p14="http://schemas.microsoft.com/office/powerpoint/2010/main" val="3796516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21</a:t>
            </a:fld>
            <a:endParaRPr lang="en-US"/>
          </a:p>
        </p:txBody>
      </p:sp>
    </p:spTree>
    <p:extLst>
      <p:ext uri="{BB962C8B-B14F-4D97-AF65-F5344CB8AC3E}">
        <p14:creationId xmlns:p14="http://schemas.microsoft.com/office/powerpoint/2010/main" val="9766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2</a:t>
            </a:fld>
            <a:endParaRPr lang="en-US"/>
          </a:p>
        </p:txBody>
      </p:sp>
    </p:spTree>
    <p:extLst>
      <p:ext uri="{BB962C8B-B14F-4D97-AF65-F5344CB8AC3E}">
        <p14:creationId xmlns:p14="http://schemas.microsoft.com/office/powerpoint/2010/main" val="251893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22</a:t>
            </a:fld>
            <a:endParaRPr lang="en-US"/>
          </a:p>
        </p:txBody>
      </p:sp>
    </p:spTree>
    <p:extLst>
      <p:ext uri="{BB962C8B-B14F-4D97-AF65-F5344CB8AC3E}">
        <p14:creationId xmlns:p14="http://schemas.microsoft.com/office/powerpoint/2010/main" val="561630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23</a:t>
            </a:fld>
            <a:endParaRPr lang="en-US"/>
          </a:p>
        </p:txBody>
      </p:sp>
    </p:spTree>
    <p:extLst>
      <p:ext uri="{BB962C8B-B14F-4D97-AF65-F5344CB8AC3E}">
        <p14:creationId xmlns:p14="http://schemas.microsoft.com/office/powerpoint/2010/main" val="19042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24</a:t>
            </a:fld>
            <a:endParaRPr lang="en-US"/>
          </a:p>
        </p:txBody>
      </p:sp>
    </p:spTree>
    <p:extLst>
      <p:ext uri="{BB962C8B-B14F-4D97-AF65-F5344CB8AC3E}">
        <p14:creationId xmlns:p14="http://schemas.microsoft.com/office/powerpoint/2010/main" val="2313732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25</a:t>
            </a:fld>
            <a:endParaRPr lang="en-US"/>
          </a:p>
        </p:txBody>
      </p:sp>
    </p:spTree>
    <p:extLst>
      <p:ext uri="{BB962C8B-B14F-4D97-AF65-F5344CB8AC3E}">
        <p14:creationId xmlns:p14="http://schemas.microsoft.com/office/powerpoint/2010/main" val="1361090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26</a:t>
            </a:fld>
            <a:endParaRPr lang="en-US"/>
          </a:p>
        </p:txBody>
      </p:sp>
    </p:spTree>
    <p:extLst>
      <p:ext uri="{BB962C8B-B14F-4D97-AF65-F5344CB8AC3E}">
        <p14:creationId xmlns:p14="http://schemas.microsoft.com/office/powerpoint/2010/main" val="2612263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28</a:t>
            </a:fld>
            <a:endParaRPr lang="en-US"/>
          </a:p>
        </p:txBody>
      </p:sp>
    </p:spTree>
    <p:extLst>
      <p:ext uri="{BB962C8B-B14F-4D97-AF65-F5344CB8AC3E}">
        <p14:creationId xmlns:p14="http://schemas.microsoft.com/office/powerpoint/2010/main" val="46112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ED7C3A-3A48-564A-AB6C-2BBA3B686E6D}" type="slidenum">
              <a:rPr lang="en-US" smtClean="0"/>
              <a:t>3</a:t>
            </a:fld>
            <a:endParaRPr lang="en-US"/>
          </a:p>
        </p:txBody>
      </p:sp>
    </p:spTree>
    <p:extLst>
      <p:ext uri="{BB962C8B-B14F-4D97-AF65-F5344CB8AC3E}">
        <p14:creationId xmlns:p14="http://schemas.microsoft.com/office/powerpoint/2010/main" val="204081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4</a:t>
            </a:fld>
            <a:endParaRPr lang="en-US"/>
          </a:p>
        </p:txBody>
      </p:sp>
    </p:spTree>
    <p:extLst>
      <p:ext uri="{BB962C8B-B14F-4D97-AF65-F5344CB8AC3E}">
        <p14:creationId xmlns:p14="http://schemas.microsoft.com/office/powerpoint/2010/main" val="207210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6</a:t>
            </a:fld>
            <a:endParaRPr lang="en-US"/>
          </a:p>
        </p:txBody>
      </p:sp>
    </p:spTree>
    <p:extLst>
      <p:ext uri="{BB962C8B-B14F-4D97-AF65-F5344CB8AC3E}">
        <p14:creationId xmlns:p14="http://schemas.microsoft.com/office/powerpoint/2010/main" val="287109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8</a:t>
            </a:fld>
            <a:endParaRPr lang="en-US"/>
          </a:p>
        </p:txBody>
      </p:sp>
    </p:spTree>
    <p:extLst>
      <p:ext uri="{BB962C8B-B14F-4D97-AF65-F5344CB8AC3E}">
        <p14:creationId xmlns:p14="http://schemas.microsoft.com/office/powerpoint/2010/main" val="33200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9</a:t>
            </a:fld>
            <a:endParaRPr lang="en-US"/>
          </a:p>
        </p:txBody>
      </p:sp>
    </p:spTree>
    <p:extLst>
      <p:ext uri="{BB962C8B-B14F-4D97-AF65-F5344CB8AC3E}">
        <p14:creationId xmlns:p14="http://schemas.microsoft.com/office/powerpoint/2010/main" val="122134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D7C3A-3A48-564A-AB6C-2BBA3B686E6D}" type="slidenum">
              <a:rPr lang="en-US" smtClean="0"/>
              <a:t>10</a:t>
            </a:fld>
            <a:endParaRPr lang="en-US"/>
          </a:p>
        </p:txBody>
      </p:sp>
    </p:spTree>
    <p:extLst>
      <p:ext uri="{BB962C8B-B14F-4D97-AF65-F5344CB8AC3E}">
        <p14:creationId xmlns:p14="http://schemas.microsoft.com/office/powerpoint/2010/main" val="288536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7C3A-3A48-564A-AB6C-2BBA3B686E6D}" type="slidenum">
              <a:rPr lang="en-US" smtClean="0"/>
              <a:t>11</a:t>
            </a:fld>
            <a:endParaRPr lang="en-US"/>
          </a:p>
        </p:txBody>
      </p:sp>
    </p:spTree>
    <p:extLst>
      <p:ext uri="{BB962C8B-B14F-4D97-AF65-F5344CB8AC3E}">
        <p14:creationId xmlns:p14="http://schemas.microsoft.com/office/powerpoint/2010/main" val="468467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Title:Closing_Bkg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9" name="Content Placeholder 8"/>
          <p:cNvSpPr>
            <a:spLocks noGrp="1"/>
          </p:cNvSpPr>
          <p:nvPr>
            <p:ph sz="quarter" idx="11" hasCustomPrompt="1"/>
          </p:nvPr>
        </p:nvSpPr>
        <p:spPr>
          <a:xfrm>
            <a:off x="429740" y="4215027"/>
            <a:ext cx="8229600" cy="528595"/>
          </a:xfrm>
          <a:prstGeom prst="rect">
            <a:avLst/>
          </a:prstGeom>
        </p:spPr>
        <p:txBody>
          <a:bodyPr/>
          <a:lstStyle>
            <a:lvl1pPr marL="0" indent="0">
              <a:buNone/>
              <a:defRPr b="0" baseline="0">
                <a:solidFill>
                  <a:schemeClr val="accent1"/>
                </a:solidFill>
              </a:defRPr>
            </a:lvl1pPr>
          </a:lstStyle>
          <a:p>
            <a:pPr lvl="0"/>
            <a:r>
              <a:rPr lang="en-US" dirty="0" smtClean="0"/>
              <a:t>Subtitle | Contact Information</a:t>
            </a:r>
            <a:endParaRPr lang="en-US" dirty="0"/>
          </a:p>
        </p:txBody>
      </p:sp>
      <p:sp>
        <p:nvSpPr>
          <p:cNvPr id="13" name="Title 12"/>
          <p:cNvSpPr>
            <a:spLocks noGrp="1"/>
          </p:cNvSpPr>
          <p:nvPr>
            <p:ph type="title" hasCustomPrompt="1"/>
          </p:nvPr>
        </p:nvSpPr>
        <p:spPr>
          <a:xfrm>
            <a:off x="457200" y="981717"/>
            <a:ext cx="8229600" cy="2800824"/>
          </a:xfrm>
          <a:prstGeom prst="rect">
            <a:avLst/>
          </a:prstGeom>
        </p:spPr>
        <p:txBody>
          <a:bodyPr>
            <a:normAutofit/>
          </a:bodyPr>
          <a:lstStyle>
            <a:lvl1pPr>
              <a:defRPr sz="6200" cap="none" spc="200">
                <a:solidFill>
                  <a:schemeClr val="tx2"/>
                </a:solidFill>
              </a:defRPr>
            </a:lvl1pPr>
          </a:lstStyle>
          <a:p>
            <a:r>
              <a:rPr lang="en-US" dirty="0" smtClean="0"/>
              <a:t>Title Goes Here</a:t>
            </a:r>
            <a:endParaRPr lang="en-US" dirty="0"/>
          </a:p>
        </p:txBody>
      </p:sp>
    </p:spTree>
    <p:extLst>
      <p:ext uri="{BB962C8B-B14F-4D97-AF65-F5344CB8AC3E}">
        <p14:creationId xmlns:p14="http://schemas.microsoft.com/office/powerpoint/2010/main" val="253110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_Maroon">
    <p:spTree>
      <p:nvGrpSpPr>
        <p:cNvPr id="1" name=""/>
        <p:cNvGrpSpPr/>
        <p:nvPr/>
      </p:nvGrpSpPr>
      <p:grpSpPr>
        <a:xfrm>
          <a:off x="0" y="0"/>
          <a:ext cx="0" cy="0"/>
          <a:chOff x="0" y="0"/>
          <a:chExt cx="0" cy="0"/>
        </a:xfrm>
      </p:grpSpPr>
      <p:pic>
        <p:nvPicPr>
          <p:cNvPr id="8" name="Picture 7" descr="Maroon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2" name="Content Placeholder 8"/>
          <p:cNvSpPr>
            <a:spLocks noGrp="1"/>
          </p:cNvSpPr>
          <p:nvPr>
            <p:ph sz="quarter" idx="11"/>
          </p:nvPr>
        </p:nvSpPr>
        <p:spPr>
          <a:xfrm>
            <a:off x="457200" y="1376921"/>
            <a:ext cx="3881395" cy="4388879"/>
          </a:xfrm>
          <a:prstGeom prst="rect">
            <a:avLst/>
          </a:prstGeom>
        </p:spPr>
        <p:txBody>
          <a:bodyPr/>
          <a:lstStyle>
            <a:lvl1pPr>
              <a:buClr>
                <a:schemeClr val="bg2"/>
              </a:buClr>
              <a:defRPr>
                <a:solidFill>
                  <a:srgbClr val="FFFFFF"/>
                </a:solidFill>
              </a:defRPr>
            </a:lvl1pPr>
          </a:lstStyle>
          <a:p>
            <a:pPr lvl="0"/>
            <a:r>
              <a:rPr lang="en-US" smtClean="0"/>
              <a:t>Click to edit Master text styles</a:t>
            </a:r>
          </a:p>
        </p:txBody>
      </p:sp>
      <p:sp>
        <p:nvSpPr>
          <p:cNvPr id="14" name="Content Placeholder 8"/>
          <p:cNvSpPr>
            <a:spLocks noGrp="1"/>
          </p:cNvSpPr>
          <p:nvPr>
            <p:ph sz="quarter" idx="12"/>
          </p:nvPr>
        </p:nvSpPr>
        <p:spPr>
          <a:xfrm>
            <a:off x="4805405" y="1376921"/>
            <a:ext cx="3881395" cy="4388879"/>
          </a:xfrm>
          <a:prstGeom prst="rect">
            <a:avLst/>
          </a:prstGeom>
        </p:spPr>
        <p:txBody>
          <a:bodyPr/>
          <a:lstStyle>
            <a:lvl1pPr>
              <a:buClr>
                <a:schemeClr val="bg2"/>
              </a:buClr>
              <a:defRPr>
                <a:solidFill>
                  <a:srgbClr val="FFFFFF"/>
                </a:solidFill>
              </a:defRPr>
            </a:lvl1pPr>
          </a:lstStyle>
          <a:p>
            <a:pPr lvl="0"/>
            <a:r>
              <a:rPr lang="en-US" smtClean="0"/>
              <a:t>Click to edit Master text styles</a:t>
            </a:r>
          </a:p>
        </p:txBody>
      </p:sp>
      <p:sp>
        <p:nvSpPr>
          <p:cNvPr id="16"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lvl1pPr>
              <a:defRPr>
                <a:solidFill>
                  <a:srgbClr val="FFFFFF"/>
                </a:solidFill>
              </a:defRPr>
            </a:lvl1pPr>
          </a:lstStyle>
          <a:p>
            <a:r>
              <a:rPr lang="en-US" smtClean="0"/>
              <a:t>Click to edit Master title style</a:t>
            </a:r>
            <a:endParaRPr lang="en-US" dirty="0"/>
          </a:p>
        </p:txBody>
      </p:sp>
      <p:sp>
        <p:nvSpPr>
          <p:cNvPr id="6"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FFFFFF"/>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121294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_White">
    <p:spTree>
      <p:nvGrpSpPr>
        <p:cNvPr id="1" name=""/>
        <p:cNvGrpSpPr/>
        <p:nvPr/>
      </p:nvGrpSpPr>
      <p:grpSpPr>
        <a:xfrm>
          <a:off x="0" y="0"/>
          <a:ext cx="0" cy="0"/>
          <a:chOff x="0" y="0"/>
          <a:chExt cx="0" cy="0"/>
        </a:xfrm>
      </p:grpSpPr>
      <p:pic>
        <p:nvPicPr>
          <p:cNvPr id="8" name="Picture 7" descr="Whit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3" name="Content Placeholder 8"/>
          <p:cNvSpPr>
            <a:spLocks noGrp="1"/>
          </p:cNvSpPr>
          <p:nvPr>
            <p:ph sz="quarter" idx="11"/>
          </p:nvPr>
        </p:nvSpPr>
        <p:spPr>
          <a:xfrm>
            <a:off x="457201" y="1376921"/>
            <a:ext cx="2432908" cy="4388879"/>
          </a:xfrm>
          <a:prstGeom prst="rect">
            <a:avLst/>
          </a:prstGeom>
        </p:spPr>
        <p:txBody>
          <a:bodyPr/>
          <a:lstStyle/>
          <a:p>
            <a:pPr lvl="0"/>
            <a:r>
              <a:rPr lang="en-US" smtClean="0"/>
              <a:t>Click to edit Master text styles</a:t>
            </a:r>
          </a:p>
        </p:txBody>
      </p:sp>
      <p:sp>
        <p:nvSpPr>
          <p:cNvPr id="16" name="Content Placeholder 8"/>
          <p:cNvSpPr>
            <a:spLocks noGrp="1"/>
          </p:cNvSpPr>
          <p:nvPr>
            <p:ph sz="quarter" idx="12"/>
          </p:nvPr>
        </p:nvSpPr>
        <p:spPr>
          <a:xfrm>
            <a:off x="6253892" y="1376921"/>
            <a:ext cx="2432908" cy="4388879"/>
          </a:xfrm>
          <a:prstGeom prst="rect">
            <a:avLst/>
          </a:prstGeom>
        </p:spPr>
        <p:txBody>
          <a:bodyPr/>
          <a:lstStyle/>
          <a:p>
            <a:pPr lvl="0"/>
            <a:r>
              <a:rPr lang="en-US" smtClean="0"/>
              <a:t>Click to edit Master text styles</a:t>
            </a:r>
          </a:p>
        </p:txBody>
      </p:sp>
      <p:sp>
        <p:nvSpPr>
          <p:cNvPr id="17" name="Content Placeholder 8"/>
          <p:cNvSpPr>
            <a:spLocks noGrp="1"/>
          </p:cNvSpPr>
          <p:nvPr>
            <p:ph sz="quarter" idx="13"/>
          </p:nvPr>
        </p:nvSpPr>
        <p:spPr>
          <a:xfrm>
            <a:off x="3356919" y="1376921"/>
            <a:ext cx="2432908" cy="4388879"/>
          </a:xfrm>
          <a:prstGeom prst="rect">
            <a:avLst/>
          </a:prstGeom>
        </p:spPr>
        <p:txBody>
          <a:bodyPr/>
          <a:lstStyle/>
          <a:p>
            <a:pPr lvl="0"/>
            <a:r>
              <a:rPr lang="en-US" smtClean="0"/>
              <a:t>Click to 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7"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757679"/>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82243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_Grey">
    <p:spTree>
      <p:nvGrpSpPr>
        <p:cNvPr id="1" name=""/>
        <p:cNvGrpSpPr/>
        <p:nvPr/>
      </p:nvGrpSpPr>
      <p:grpSpPr>
        <a:xfrm>
          <a:off x="0" y="0"/>
          <a:ext cx="0" cy="0"/>
          <a:chOff x="0" y="0"/>
          <a:chExt cx="0" cy="0"/>
        </a:xfrm>
      </p:grpSpPr>
      <p:pic>
        <p:nvPicPr>
          <p:cNvPr id="10" name="Picture 9" descr="Gray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4" name="Content Placeholder 8"/>
          <p:cNvSpPr>
            <a:spLocks noGrp="1"/>
          </p:cNvSpPr>
          <p:nvPr>
            <p:ph sz="quarter" idx="11"/>
          </p:nvPr>
        </p:nvSpPr>
        <p:spPr>
          <a:xfrm>
            <a:off x="457201" y="1376921"/>
            <a:ext cx="2432908" cy="4388879"/>
          </a:xfrm>
          <a:prstGeom prst="rect">
            <a:avLst/>
          </a:prstGeom>
        </p:spPr>
        <p:txBody>
          <a:bodyPr/>
          <a:lstStyle>
            <a:lvl1pPr>
              <a:defRPr>
                <a:solidFill>
                  <a:srgbClr val="000000"/>
                </a:solidFill>
              </a:defRPr>
            </a:lvl1pPr>
          </a:lstStyle>
          <a:p>
            <a:pPr lvl="0"/>
            <a:r>
              <a:rPr lang="en-US" smtClean="0"/>
              <a:t>Click to edit Master text styles</a:t>
            </a:r>
          </a:p>
        </p:txBody>
      </p:sp>
      <p:sp>
        <p:nvSpPr>
          <p:cNvPr id="16" name="Content Placeholder 8"/>
          <p:cNvSpPr>
            <a:spLocks noGrp="1"/>
          </p:cNvSpPr>
          <p:nvPr>
            <p:ph sz="quarter" idx="12"/>
          </p:nvPr>
        </p:nvSpPr>
        <p:spPr>
          <a:xfrm>
            <a:off x="6253892" y="1376921"/>
            <a:ext cx="2432908" cy="4388879"/>
          </a:xfrm>
          <a:prstGeom prst="rect">
            <a:avLst/>
          </a:prstGeom>
        </p:spPr>
        <p:txBody>
          <a:bodyPr/>
          <a:lstStyle>
            <a:lvl1pPr>
              <a:defRPr>
                <a:solidFill>
                  <a:srgbClr val="000000"/>
                </a:solidFill>
              </a:defRPr>
            </a:lvl1pPr>
          </a:lstStyle>
          <a:p>
            <a:pPr lvl="0"/>
            <a:r>
              <a:rPr lang="en-US" smtClean="0"/>
              <a:t>Click to edit Master text styles</a:t>
            </a:r>
          </a:p>
        </p:txBody>
      </p:sp>
      <p:sp>
        <p:nvSpPr>
          <p:cNvPr id="17" name="Content Placeholder 8"/>
          <p:cNvSpPr>
            <a:spLocks noGrp="1"/>
          </p:cNvSpPr>
          <p:nvPr>
            <p:ph sz="quarter" idx="13"/>
          </p:nvPr>
        </p:nvSpPr>
        <p:spPr>
          <a:xfrm>
            <a:off x="3356919" y="1376921"/>
            <a:ext cx="2432908" cy="4388879"/>
          </a:xfrm>
          <a:prstGeom prst="rect">
            <a:avLst/>
          </a:prstGeom>
        </p:spPr>
        <p:txBody>
          <a:bodyPr/>
          <a:lstStyle>
            <a:lvl1pPr>
              <a:defRPr>
                <a:solidFill>
                  <a:srgbClr val="000000"/>
                </a:solidFill>
              </a:defRPr>
            </a:lvl1pPr>
          </a:lstStyle>
          <a:p>
            <a:pPr lvl="0"/>
            <a:r>
              <a:rPr lang="en-US" smtClean="0"/>
              <a:t>Click to 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7" name="Date Placeholder 2"/>
          <p:cNvSpPr>
            <a:spLocks noGrp="1"/>
          </p:cNvSpPr>
          <p:nvPr>
            <p:ph type="dt" sz="half" idx="2"/>
          </p:nvPr>
        </p:nvSpPr>
        <p:spPr>
          <a:xfrm>
            <a:off x="439010" y="6348135"/>
            <a:ext cx="6104352" cy="281976"/>
          </a:xfrm>
          <a:prstGeom prst="rect">
            <a:avLst/>
          </a:prstGeom>
        </p:spPr>
        <p:txBody>
          <a:bodyPr/>
          <a:lstStyle>
            <a:lvl1pPr>
              <a:defRPr sz="1200">
                <a:solidFill>
                  <a:srgbClr val="757679"/>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192789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_Maroon">
    <p:spTree>
      <p:nvGrpSpPr>
        <p:cNvPr id="1" name=""/>
        <p:cNvGrpSpPr/>
        <p:nvPr/>
      </p:nvGrpSpPr>
      <p:grpSpPr>
        <a:xfrm>
          <a:off x="0" y="0"/>
          <a:ext cx="0" cy="0"/>
          <a:chOff x="0" y="0"/>
          <a:chExt cx="0" cy="0"/>
        </a:xfrm>
      </p:grpSpPr>
      <p:pic>
        <p:nvPicPr>
          <p:cNvPr id="10" name="Picture 9" descr="Maroon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6" name="Content Placeholder 8"/>
          <p:cNvSpPr>
            <a:spLocks noGrp="1"/>
          </p:cNvSpPr>
          <p:nvPr>
            <p:ph sz="quarter" idx="12"/>
          </p:nvPr>
        </p:nvSpPr>
        <p:spPr>
          <a:xfrm>
            <a:off x="6253892" y="1376921"/>
            <a:ext cx="2432908" cy="4388879"/>
          </a:xfrm>
          <a:prstGeom prst="rect">
            <a:avLst/>
          </a:prstGeom>
        </p:spPr>
        <p:txBody>
          <a:bodyPr/>
          <a:lstStyle>
            <a:lvl1pPr>
              <a:buClr>
                <a:schemeClr val="bg2"/>
              </a:buClr>
              <a:defRPr>
                <a:solidFill>
                  <a:srgbClr val="FFFFFF"/>
                </a:solidFill>
              </a:defRPr>
            </a:lvl1pPr>
          </a:lstStyle>
          <a:p>
            <a:pPr lvl="0"/>
            <a:r>
              <a:rPr lang="en-US" smtClean="0"/>
              <a:t>Click to edit Master text styles</a:t>
            </a:r>
          </a:p>
        </p:txBody>
      </p:sp>
      <p:sp>
        <p:nvSpPr>
          <p:cNvPr id="17" name="Content Placeholder 8"/>
          <p:cNvSpPr>
            <a:spLocks noGrp="1"/>
          </p:cNvSpPr>
          <p:nvPr>
            <p:ph sz="quarter" idx="13"/>
          </p:nvPr>
        </p:nvSpPr>
        <p:spPr>
          <a:xfrm>
            <a:off x="3356919" y="1376921"/>
            <a:ext cx="2432908" cy="4388879"/>
          </a:xfrm>
          <a:prstGeom prst="rect">
            <a:avLst/>
          </a:prstGeom>
        </p:spPr>
        <p:txBody>
          <a:bodyPr/>
          <a:lstStyle>
            <a:lvl1pPr>
              <a:buClr>
                <a:schemeClr val="bg2"/>
              </a:buClr>
              <a:defRPr>
                <a:solidFill>
                  <a:srgbClr val="FFFFFF"/>
                </a:solidFill>
              </a:defRPr>
            </a:lvl1pPr>
          </a:lstStyle>
          <a:p>
            <a:pPr lvl="0"/>
            <a:r>
              <a:rPr lang="en-US" smtClean="0"/>
              <a:t>Click to edit Master text styles</a:t>
            </a:r>
          </a:p>
        </p:txBody>
      </p:sp>
      <p:sp>
        <p:nvSpPr>
          <p:cNvPr id="18" name="Content Placeholder 8"/>
          <p:cNvSpPr>
            <a:spLocks noGrp="1"/>
          </p:cNvSpPr>
          <p:nvPr>
            <p:ph sz="quarter" idx="14"/>
          </p:nvPr>
        </p:nvSpPr>
        <p:spPr>
          <a:xfrm>
            <a:off x="457200" y="1376921"/>
            <a:ext cx="2432908" cy="4388879"/>
          </a:xfrm>
          <a:prstGeom prst="rect">
            <a:avLst/>
          </a:prstGeom>
        </p:spPr>
        <p:txBody>
          <a:bodyPr/>
          <a:lstStyle>
            <a:lvl1pPr>
              <a:buClr>
                <a:schemeClr val="bg2"/>
              </a:buClr>
              <a:defRPr>
                <a:solidFill>
                  <a:srgbClr val="FFFFFF"/>
                </a:solidFill>
              </a:defRPr>
            </a:lvl1pPr>
          </a:lstStyle>
          <a:p>
            <a:pPr lvl="0"/>
            <a:r>
              <a:rPr lang="en-US" smtClean="0"/>
              <a:t>Click to edit Master text styles</a:t>
            </a:r>
          </a:p>
        </p:txBody>
      </p:sp>
      <p:sp>
        <p:nvSpPr>
          <p:cNvPr id="20"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lvl1pPr>
              <a:defRPr>
                <a:solidFill>
                  <a:srgbClr val="FFFFFF"/>
                </a:solidFill>
              </a:defRPr>
            </a:lvl1pPr>
          </a:lstStyle>
          <a:p>
            <a:r>
              <a:rPr lang="en-US" smtClean="0"/>
              <a:t>Click to edit Master title style</a:t>
            </a:r>
            <a:endParaRPr lang="en-US" dirty="0"/>
          </a:p>
        </p:txBody>
      </p:sp>
      <p:sp>
        <p:nvSpPr>
          <p:cNvPr id="7"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FFFFFF"/>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420208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2" name="Picture 11" descr="Title:Closing_Bkg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1" name="Date Placeholder 10"/>
          <p:cNvSpPr>
            <a:spLocks noGrp="1"/>
          </p:cNvSpPr>
          <p:nvPr>
            <p:ph type="dt" sz="half" idx="12"/>
          </p:nvPr>
        </p:nvSpPr>
        <p:spPr>
          <a:xfrm>
            <a:off x="457200" y="6348135"/>
            <a:ext cx="4565650" cy="281976"/>
          </a:xfrm>
          <a:prstGeom prst="rect">
            <a:avLst/>
          </a:prstGeom>
        </p:spPr>
        <p:txBody>
          <a:bodyPr/>
          <a:lstStyle>
            <a:lvl1pPr>
              <a:defRPr sz="600"/>
            </a:lvl1pPr>
          </a:lstStyle>
          <a:p>
            <a:r>
              <a:rPr lang="en-US" smtClean="0"/>
              <a:t>Supervisory Excellence: Annual Performance Appraisals</a:t>
            </a:r>
            <a:endParaRPr lang="en-US" dirty="0"/>
          </a:p>
        </p:txBody>
      </p:sp>
      <p:sp>
        <p:nvSpPr>
          <p:cNvPr id="13" name="Title 12"/>
          <p:cNvSpPr>
            <a:spLocks noGrp="1"/>
          </p:cNvSpPr>
          <p:nvPr>
            <p:ph type="title" hasCustomPrompt="1"/>
          </p:nvPr>
        </p:nvSpPr>
        <p:spPr>
          <a:xfrm>
            <a:off x="457200" y="981717"/>
            <a:ext cx="8229600" cy="1213104"/>
          </a:xfrm>
          <a:prstGeom prst="rect">
            <a:avLst/>
          </a:prstGeom>
        </p:spPr>
        <p:txBody>
          <a:bodyPr>
            <a:noAutofit/>
          </a:bodyPr>
          <a:lstStyle>
            <a:lvl1pPr>
              <a:defRPr sz="4800" cap="none" spc="200" baseline="0">
                <a:solidFill>
                  <a:schemeClr val="tx2"/>
                </a:solidFill>
              </a:defRPr>
            </a:lvl1pPr>
          </a:lstStyle>
          <a:p>
            <a:r>
              <a:rPr lang="en-US" dirty="0" smtClean="0"/>
              <a:t>Questions &amp; Discussion</a:t>
            </a:r>
            <a:endParaRPr lang="en-US" dirty="0"/>
          </a:p>
        </p:txBody>
      </p:sp>
      <p:sp>
        <p:nvSpPr>
          <p:cNvPr id="4" name="Text Placeholder 3"/>
          <p:cNvSpPr>
            <a:spLocks noGrp="1"/>
          </p:cNvSpPr>
          <p:nvPr>
            <p:ph type="body" sz="quarter" idx="13" hasCustomPrompt="1"/>
          </p:nvPr>
        </p:nvSpPr>
        <p:spPr>
          <a:xfrm>
            <a:off x="457200" y="2709864"/>
            <a:ext cx="8229600" cy="1490906"/>
          </a:xfrm>
          <a:prstGeom prst="rect">
            <a:avLst/>
          </a:prstGeom>
        </p:spPr>
        <p:txBody>
          <a:bodyPr/>
          <a:lstStyle>
            <a:lvl1pPr marL="0" indent="0">
              <a:buNone/>
              <a:defRPr baseline="0">
                <a:solidFill>
                  <a:schemeClr val="accent1"/>
                </a:solidFill>
              </a:defRPr>
            </a:lvl1pPr>
            <a:lvl3pPr marL="914400" indent="0">
              <a:buNone/>
              <a:defRPr baseline="0">
                <a:solidFill>
                  <a:srgbClr val="FFFFFF"/>
                </a:solidFill>
              </a:defRPr>
            </a:lvl3pPr>
          </a:lstStyle>
          <a:p>
            <a:pPr lvl="0"/>
            <a:r>
              <a:rPr lang="en-US" dirty="0" smtClean="0"/>
              <a:t>Acknowledgments or presenter contact information</a:t>
            </a:r>
          </a:p>
        </p:txBody>
      </p:sp>
      <p:sp>
        <p:nvSpPr>
          <p:cNvPr id="10" name="Text Placeholder 3"/>
          <p:cNvSpPr>
            <a:spLocks noGrp="1"/>
          </p:cNvSpPr>
          <p:nvPr>
            <p:ph type="body" sz="quarter" idx="14" hasCustomPrompt="1"/>
          </p:nvPr>
        </p:nvSpPr>
        <p:spPr>
          <a:xfrm>
            <a:off x="457200" y="4761404"/>
            <a:ext cx="8229599" cy="435827"/>
          </a:xfrm>
          <a:prstGeom prst="rect">
            <a:avLst/>
          </a:prstGeom>
        </p:spPr>
        <p:txBody>
          <a:bodyPr/>
          <a:lstStyle>
            <a:lvl1pPr marL="0" indent="0">
              <a:buNone/>
              <a:defRPr sz="1800" b="0" baseline="0">
                <a:solidFill>
                  <a:schemeClr val="accent1"/>
                </a:solidFill>
              </a:defRPr>
            </a:lvl1pPr>
            <a:lvl3pPr>
              <a:defRPr baseline="0">
                <a:solidFill>
                  <a:srgbClr val="FFFFFF"/>
                </a:solidFill>
              </a:defRPr>
            </a:lvl3pPr>
          </a:lstStyle>
          <a:p>
            <a:pPr lvl="0"/>
            <a:r>
              <a:rPr lang="en-US" dirty="0" smtClean="0"/>
              <a:t>Learn more : </a:t>
            </a:r>
            <a:r>
              <a:rPr lang="en-US" dirty="0" err="1" smtClean="0"/>
              <a:t>sph.umn.edu</a:t>
            </a:r>
            <a:endParaRPr lang="en-US" dirty="0" smtClean="0"/>
          </a:p>
        </p:txBody>
      </p:sp>
    </p:spTree>
    <p:extLst>
      <p:ext uri="{BB962C8B-B14F-4D97-AF65-F5344CB8AC3E}">
        <p14:creationId xmlns:p14="http://schemas.microsoft.com/office/powerpoint/2010/main" val="407006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aroon_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randElement_Title-Closing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98464"/>
            <a:ext cx="9144000" cy="859536"/>
          </a:xfrm>
          <a:prstGeom prst="rect">
            <a:avLst/>
          </a:prstGeom>
        </p:spPr>
      </p:pic>
      <p:sp>
        <p:nvSpPr>
          <p:cNvPr id="9" name="Content Placeholder 8"/>
          <p:cNvSpPr>
            <a:spLocks noGrp="1"/>
          </p:cNvSpPr>
          <p:nvPr>
            <p:ph sz="quarter" idx="11" hasCustomPrompt="1"/>
          </p:nvPr>
        </p:nvSpPr>
        <p:spPr>
          <a:xfrm>
            <a:off x="429740" y="4215027"/>
            <a:ext cx="8229600" cy="528595"/>
          </a:xfrm>
          <a:prstGeom prst="rect">
            <a:avLst/>
          </a:prstGeom>
        </p:spPr>
        <p:txBody>
          <a:bodyPr/>
          <a:lstStyle>
            <a:lvl1pPr marL="0" indent="0">
              <a:buNone/>
              <a:defRPr b="0" baseline="0">
                <a:solidFill>
                  <a:schemeClr val="bg2"/>
                </a:solidFill>
              </a:defRPr>
            </a:lvl1pPr>
          </a:lstStyle>
          <a:p>
            <a:pPr lvl="0"/>
            <a:r>
              <a:rPr lang="en-US" dirty="0" smtClean="0"/>
              <a:t>Subtitle | Contact Information</a:t>
            </a:r>
            <a:endParaRPr lang="en-US" dirty="0"/>
          </a:p>
        </p:txBody>
      </p:sp>
      <p:sp>
        <p:nvSpPr>
          <p:cNvPr id="13" name="Title 12"/>
          <p:cNvSpPr>
            <a:spLocks noGrp="1"/>
          </p:cNvSpPr>
          <p:nvPr>
            <p:ph type="title" hasCustomPrompt="1"/>
          </p:nvPr>
        </p:nvSpPr>
        <p:spPr>
          <a:xfrm>
            <a:off x="457200" y="981717"/>
            <a:ext cx="8229600" cy="2800824"/>
          </a:xfrm>
          <a:prstGeom prst="rect">
            <a:avLst/>
          </a:prstGeom>
        </p:spPr>
        <p:txBody>
          <a:bodyPr>
            <a:normAutofit/>
          </a:bodyPr>
          <a:lstStyle>
            <a:lvl1pPr>
              <a:defRPr sz="6200" cap="none" spc="200">
                <a:solidFill>
                  <a:srgbClr val="FFFFFF"/>
                </a:solidFill>
              </a:defRPr>
            </a:lvl1pPr>
          </a:lstStyle>
          <a:p>
            <a:r>
              <a:rPr lang="en-US" dirty="0" smtClean="0"/>
              <a:t>Title Goes Here</a:t>
            </a:r>
            <a:endParaRPr lang="en-US" dirty="0"/>
          </a:p>
        </p:txBody>
      </p:sp>
      <p:sp>
        <p:nvSpPr>
          <p:cNvPr id="8" name="Date Placeholder 10"/>
          <p:cNvSpPr>
            <a:spLocks noGrp="1"/>
          </p:cNvSpPr>
          <p:nvPr>
            <p:ph type="dt" sz="half" idx="12"/>
          </p:nvPr>
        </p:nvSpPr>
        <p:spPr>
          <a:xfrm>
            <a:off x="457200" y="6489123"/>
            <a:ext cx="4565650" cy="281976"/>
          </a:xfrm>
        </p:spPr>
        <p:txBody>
          <a:bodyPr/>
          <a:lstStyle/>
          <a:p>
            <a:r>
              <a:rPr lang="en-US" smtClean="0"/>
              <a:t>Supervisory Excellence: Annual Performance Appraisals</a:t>
            </a:r>
            <a:endParaRPr lang="en-US" dirty="0"/>
          </a:p>
        </p:txBody>
      </p:sp>
    </p:spTree>
    <p:extLst>
      <p:ext uri="{BB962C8B-B14F-4D97-AF65-F5344CB8AC3E}">
        <p14:creationId xmlns:p14="http://schemas.microsoft.com/office/powerpoint/2010/main" val="2089831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umn_White">
    <p:spTree>
      <p:nvGrpSpPr>
        <p:cNvPr id="1" name=""/>
        <p:cNvGrpSpPr/>
        <p:nvPr/>
      </p:nvGrpSpPr>
      <p:grpSpPr>
        <a:xfrm>
          <a:off x="0" y="0"/>
          <a:ext cx="0" cy="0"/>
          <a:chOff x="0" y="0"/>
          <a:chExt cx="0" cy="0"/>
        </a:xfrm>
      </p:grpSpPr>
      <p:pic>
        <p:nvPicPr>
          <p:cNvPr id="3" name="Picture 2" descr="BrandElement_3-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11" name="Date Placeholder 10"/>
          <p:cNvSpPr>
            <a:spLocks noGrp="1"/>
          </p:cNvSpPr>
          <p:nvPr>
            <p:ph type="dt" sz="half" idx="12"/>
          </p:nvPr>
        </p:nvSpPr>
        <p:spPr/>
        <p:txBody>
          <a:bodyPr/>
          <a:lstStyle/>
          <a:p>
            <a:r>
              <a:rPr lang="en-US" smtClean="0"/>
              <a:t>Supervisory Excellence: Annual Performance Appraisals</a:t>
            </a:r>
            <a:endParaRPr lang="en-US" dirty="0"/>
          </a:p>
        </p:txBody>
      </p:sp>
      <p:sp>
        <p:nvSpPr>
          <p:cNvPr id="8" name="Content Placeholder 8"/>
          <p:cNvSpPr>
            <a:spLocks noGrp="1"/>
          </p:cNvSpPr>
          <p:nvPr>
            <p:ph sz="quarter" idx="11"/>
          </p:nvPr>
        </p:nvSpPr>
        <p:spPr>
          <a:xfrm>
            <a:off x="457200" y="1376921"/>
            <a:ext cx="8229600" cy="4568052"/>
          </a:xfrm>
          <a:prstGeom prst="rect">
            <a:avLst/>
          </a:prstGeom>
        </p:spPr>
        <p:txBody>
          <a:bodyPr/>
          <a:lstStyle>
            <a:lvl1pPr>
              <a:buClr>
                <a:schemeClr val="tx2"/>
              </a:buClr>
              <a:defRPr b="0">
                <a:solidFill>
                  <a:srgbClr val="000000"/>
                </a:solidFill>
              </a:defRPr>
            </a:lvl1pPr>
          </a:lstStyle>
          <a:p>
            <a:pPr lvl="0"/>
            <a:r>
              <a:rPr lang="en-US" smtClean="0"/>
              <a:t>Edit Master text styles</a:t>
            </a:r>
          </a:p>
        </p:txBody>
      </p:sp>
      <p:sp>
        <p:nvSpPr>
          <p:cNvPr id="15"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0266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Column_Grey">
    <p:spTree>
      <p:nvGrpSpPr>
        <p:cNvPr id="1" name=""/>
        <p:cNvGrpSpPr/>
        <p:nvPr/>
      </p:nvGrpSpPr>
      <p:grpSpPr>
        <a:xfrm>
          <a:off x="0" y="0"/>
          <a:ext cx="0" cy="0"/>
          <a:chOff x="0" y="0"/>
          <a:chExt cx="0" cy="0"/>
        </a:xfrm>
      </p:grpSpPr>
      <p:pic>
        <p:nvPicPr>
          <p:cNvPr id="13" name="Picture 12" descr="Backgroun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BrandElement_3-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12" name="Date Placeholder 11"/>
          <p:cNvSpPr>
            <a:spLocks noGrp="1"/>
          </p:cNvSpPr>
          <p:nvPr>
            <p:ph type="dt" sz="half" idx="12"/>
          </p:nvPr>
        </p:nvSpPr>
        <p:spPr/>
        <p:txBody>
          <a:bodyPr/>
          <a:lstStyle/>
          <a:p>
            <a:r>
              <a:rPr lang="en-US" smtClean="0"/>
              <a:t>Supervisory Excellence: Annual Performance Appraisals</a:t>
            </a:r>
            <a:endParaRPr lang="en-US" dirty="0"/>
          </a:p>
        </p:txBody>
      </p:sp>
      <p:sp>
        <p:nvSpPr>
          <p:cNvPr id="14" name="Content Placeholder 8"/>
          <p:cNvSpPr>
            <a:spLocks noGrp="1"/>
          </p:cNvSpPr>
          <p:nvPr>
            <p:ph sz="quarter" idx="11"/>
          </p:nvPr>
        </p:nvSpPr>
        <p:spPr>
          <a:xfrm>
            <a:off x="457200" y="1376921"/>
            <a:ext cx="8229600" cy="4568052"/>
          </a:xfrm>
          <a:prstGeom prst="rect">
            <a:avLst/>
          </a:prstGeom>
        </p:spPr>
        <p:txBody>
          <a:bodyPr/>
          <a:lstStyle>
            <a:lvl1pPr>
              <a:buClr>
                <a:schemeClr val="tx2"/>
              </a:buClr>
              <a:defRPr b="0">
                <a:solidFill>
                  <a:srgbClr val="000000"/>
                </a:solidFill>
              </a:defRPr>
            </a:lvl1pPr>
          </a:lstStyle>
          <a:p>
            <a:pPr lvl="0"/>
            <a:r>
              <a:rPr lang="en-US" smtClean="0"/>
              <a:t>Edit Master text styles</a:t>
            </a:r>
          </a:p>
        </p:txBody>
      </p:sp>
      <p:sp>
        <p:nvSpPr>
          <p:cNvPr id="17"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764470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Col_Triangles">
    <p:spTree>
      <p:nvGrpSpPr>
        <p:cNvPr id="1" name=""/>
        <p:cNvGrpSpPr/>
        <p:nvPr/>
      </p:nvGrpSpPr>
      <p:grpSpPr>
        <a:xfrm>
          <a:off x="0" y="0"/>
          <a:ext cx="0" cy="0"/>
          <a:chOff x="0" y="0"/>
          <a:chExt cx="0" cy="0"/>
        </a:xfrm>
      </p:grpSpPr>
      <p:pic>
        <p:nvPicPr>
          <p:cNvPr id="15" name="Picture 14" descr="UPH.IDE.emr.Powerpoint_TemplateExploration-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BrandElement_3-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13" name="Date Placeholder 12"/>
          <p:cNvSpPr>
            <a:spLocks noGrp="1"/>
          </p:cNvSpPr>
          <p:nvPr>
            <p:ph type="dt" sz="half" idx="12"/>
          </p:nvPr>
        </p:nvSpPr>
        <p:spPr/>
        <p:txBody>
          <a:bodyPr/>
          <a:lstStyle/>
          <a:p>
            <a:r>
              <a:rPr lang="en-US" smtClean="0"/>
              <a:t>Supervisory Excellence: Annual Performance Appraisals</a:t>
            </a:r>
            <a:endParaRPr lang="en-US" dirty="0"/>
          </a:p>
        </p:txBody>
      </p:sp>
      <p:sp>
        <p:nvSpPr>
          <p:cNvPr id="16" name="Content Placeholder 8"/>
          <p:cNvSpPr>
            <a:spLocks noGrp="1"/>
          </p:cNvSpPr>
          <p:nvPr>
            <p:ph sz="quarter" idx="11"/>
          </p:nvPr>
        </p:nvSpPr>
        <p:spPr>
          <a:xfrm>
            <a:off x="457200" y="1376921"/>
            <a:ext cx="8229600" cy="4568052"/>
          </a:xfrm>
          <a:prstGeom prst="rect">
            <a:avLst/>
          </a:prstGeom>
        </p:spPr>
        <p:txBody>
          <a:bodyPr/>
          <a:lstStyle>
            <a:lvl1pPr>
              <a:buClr>
                <a:schemeClr val="tx2"/>
              </a:buClr>
              <a:defRPr b="0">
                <a:solidFill>
                  <a:srgbClr val="000000"/>
                </a:solidFill>
              </a:defRPr>
            </a:lvl1pPr>
          </a:lstStyle>
          <a:p>
            <a:pPr lvl="0"/>
            <a:r>
              <a:rPr lang="en-US" smtClean="0"/>
              <a:t>Edit Master text styles</a:t>
            </a:r>
          </a:p>
        </p:txBody>
      </p:sp>
      <p:sp>
        <p:nvSpPr>
          <p:cNvPr id="18"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824807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Caption_White">
    <p:spTree>
      <p:nvGrpSpPr>
        <p:cNvPr id="1" name=""/>
        <p:cNvGrpSpPr/>
        <p:nvPr/>
      </p:nvGrpSpPr>
      <p:grpSpPr>
        <a:xfrm>
          <a:off x="0" y="0"/>
          <a:ext cx="0" cy="0"/>
          <a:chOff x="0" y="0"/>
          <a:chExt cx="0" cy="0"/>
        </a:xfrm>
      </p:grpSpPr>
      <p:pic>
        <p:nvPicPr>
          <p:cNvPr id="8" name="Picture 7" descr="BrandElement_3-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11" name="Date Placeholder 10"/>
          <p:cNvSpPr>
            <a:spLocks noGrp="1"/>
          </p:cNvSpPr>
          <p:nvPr>
            <p:ph type="dt" sz="half" idx="10"/>
          </p:nvPr>
        </p:nvSpPr>
        <p:spPr/>
        <p:txBody>
          <a:bodyPr/>
          <a:lstStyle/>
          <a:p>
            <a:r>
              <a:rPr lang="en-US" smtClean="0"/>
              <a:t>Supervisory Excellence: Annual Performance Appraisals</a:t>
            </a:r>
            <a:endParaRPr lang="en-US" dirty="0"/>
          </a:p>
        </p:txBody>
      </p:sp>
      <p:sp>
        <p:nvSpPr>
          <p:cNvPr id="22"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rgbClr val="000000"/>
                </a:solidFill>
              </a:defRPr>
            </a:lvl1pPr>
            <a:lvl3pPr>
              <a:defRPr baseline="0">
                <a:solidFill>
                  <a:srgbClr val="FFFFFF"/>
                </a:solidFill>
              </a:defRPr>
            </a:lvl3pPr>
          </a:lstStyle>
          <a:p>
            <a:pPr lvl="0"/>
            <a:r>
              <a:rPr lang="en-US" dirty="0" smtClean="0"/>
              <a:t>Caption Text</a:t>
            </a:r>
          </a:p>
        </p:txBody>
      </p:sp>
      <p:sp>
        <p:nvSpPr>
          <p:cNvPr id="9" name="Content Placeholder 8"/>
          <p:cNvSpPr>
            <a:spLocks noGrp="1"/>
          </p:cNvSpPr>
          <p:nvPr>
            <p:ph sz="quarter" idx="11"/>
          </p:nvPr>
        </p:nvSpPr>
        <p:spPr>
          <a:xfrm>
            <a:off x="457200" y="1376921"/>
            <a:ext cx="8229600" cy="3881565"/>
          </a:xfrm>
          <a:prstGeom prst="rect">
            <a:avLst/>
          </a:prstGeom>
        </p:spPr>
        <p:txBody>
          <a:bodyPr/>
          <a:lstStyle>
            <a:lvl1pPr>
              <a:buClr>
                <a:schemeClr val="tx2"/>
              </a:buClr>
              <a:defRPr b="0">
                <a:solidFill>
                  <a:srgbClr val="000000"/>
                </a:solidFill>
              </a:defRPr>
            </a:lvl1pPr>
          </a:lstStyle>
          <a:p>
            <a:pPr lvl="0"/>
            <a:r>
              <a:rPr lang="en-US" smtClean="0"/>
              <a:t>Edit Master text styles</a:t>
            </a:r>
          </a:p>
        </p:txBody>
      </p:sp>
      <p:sp>
        <p:nvSpPr>
          <p:cNvPr id="15"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981257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_White">
    <p:spTree>
      <p:nvGrpSpPr>
        <p:cNvPr id="1" name=""/>
        <p:cNvGrpSpPr/>
        <p:nvPr/>
      </p:nvGrpSpPr>
      <p:grpSpPr>
        <a:xfrm>
          <a:off x="0" y="0"/>
          <a:ext cx="0" cy="0"/>
          <a:chOff x="0" y="0"/>
          <a:chExt cx="0" cy="0"/>
        </a:xfrm>
      </p:grpSpPr>
      <p:pic>
        <p:nvPicPr>
          <p:cNvPr id="2" name="Picture 1" descr="Whit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8" name="Content Placeholder 8"/>
          <p:cNvSpPr>
            <a:spLocks noGrp="1"/>
          </p:cNvSpPr>
          <p:nvPr>
            <p:ph sz="quarter" idx="11"/>
          </p:nvPr>
        </p:nvSpPr>
        <p:spPr>
          <a:xfrm>
            <a:off x="457200" y="1376921"/>
            <a:ext cx="8229600" cy="4388879"/>
          </a:xfrm>
          <a:prstGeom prst="rect">
            <a:avLst/>
          </a:prstGeom>
        </p:spPr>
        <p:txBody>
          <a:bodyPr/>
          <a:lstStyle>
            <a:lvl1pPr>
              <a:buClr>
                <a:schemeClr val="tx2"/>
              </a:buClr>
              <a:defRPr b="0">
                <a:solidFill>
                  <a:srgbClr val="000000"/>
                </a:solidFill>
              </a:defRPr>
            </a:lvl1pPr>
          </a:lstStyle>
          <a:p>
            <a:pPr lvl="0"/>
            <a:r>
              <a:rPr lang="en-US" smtClean="0"/>
              <a:t>Click to edit Master text styles</a:t>
            </a:r>
          </a:p>
        </p:txBody>
      </p:sp>
      <p:sp>
        <p:nvSpPr>
          <p:cNvPr id="15"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5"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757679"/>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602146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_Caption_Grey">
    <p:spTree>
      <p:nvGrpSpPr>
        <p:cNvPr id="1" name=""/>
        <p:cNvGrpSpPr/>
        <p:nvPr/>
      </p:nvGrpSpPr>
      <p:grpSpPr>
        <a:xfrm>
          <a:off x="0" y="0"/>
          <a:ext cx="0" cy="0"/>
          <a:chOff x="0" y="0"/>
          <a:chExt cx="0" cy="0"/>
        </a:xfrm>
      </p:grpSpPr>
      <p:pic>
        <p:nvPicPr>
          <p:cNvPr id="19" name="Picture 18" descr="Backgroun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BrandElement_3-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7" name="Date Placeholder 6"/>
          <p:cNvSpPr>
            <a:spLocks noGrp="1"/>
          </p:cNvSpPr>
          <p:nvPr>
            <p:ph type="dt" sz="half" idx="10"/>
          </p:nvPr>
        </p:nvSpPr>
        <p:spPr/>
        <p:txBody>
          <a:bodyPr/>
          <a:lstStyle/>
          <a:p>
            <a:r>
              <a:rPr lang="en-US" smtClean="0"/>
              <a:t>Supervisory Excellence: Annual Performance Appraisals</a:t>
            </a:r>
            <a:endParaRPr lang="en-US" dirty="0"/>
          </a:p>
        </p:txBody>
      </p:sp>
      <p:sp>
        <p:nvSpPr>
          <p:cNvPr id="8"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chemeClr val="tx1"/>
                </a:solidFill>
              </a:defRPr>
            </a:lvl1pPr>
            <a:lvl3pPr>
              <a:defRPr baseline="0">
                <a:solidFill>
                  <a:srgbClr val="FFFFFF"/>
                </a:solidFill>
              </a:defRPr>
            </a:lvl3pPr>
          </a:lstStyle>
          <a:p>
            <a:pPr lvl="0"/>
            <a:r>
              <a:rPr lang="en-US" dirty="0" smtClean="0"/>
              <a:t>Caption Text</a:t>
            </a:r>
          </a:p>
        </p:txBody>
      </p:sp>
      <p:sp>
        <p:nvSpPr>
          <p:cNvPr id="14" name="Content Placeholder 8"/>
          <p:cNvSpPr>
            <a:spLocks noGrp="1"/>
          </p:cNvSpPr>
          <p:nvPr>
            <p:ph sz="quarter" idx="11"/>
          </p:nvPr>
        </p:nvSpPr>
        <p:spPr>
          <a:xfrm>
            <a:off x="457200" y="1376921"/>
            <a:ext cx="8229600" cy="3881565"/>
          </a:xfrm>
          <a:prstGeom prst="rect">
            <a:avLst/>
          </a:prstGeom>
        </p:spPr>
        <p:txBody>
          <a:bodyPr/>
          <a:lstStyle>
            <a:lvl1pPr>
              <a:buClr>
                <a:schemeClr val="tx2"/>
              </a:buClr>
              <a:defRPr b="0">
                <a:solidFill>
                  <a:srgbClr val="000000"/>
                </a:solidFill>
              </a:defRPr>
            </a:lvl1pPr>
          </a:lstStyle>
          <a:p>
            <a:pPr lvl="0"/>
            <a:r>
              <a:rPr lang="en-US" smtClean="0"/>
              <a:t>Edit Master text styles</a:t>
            </a:r>
          </a:p>
        </p:txBody>
      </p:sp>
      <p:sp>
        <p:nvSpPr>
          <p:cNvPr id="18"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975387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_Caption_Triangles">
    <p:spTree>
      <p:nvGrpSpPr>
        <p:cNvPr id="1" name=""/>
        <p:cNvGrpSpPr/>
        <p:nvPr/>
      </p:nvGrpSpPr>
      <p:grpSpPr>
        <a:xfrm>
          <a:off x="0" y="0"/>
          <a:ext cx="0" cy="0"/>
          <a:chOff x="0" y="0"/>
          <a:chExt cx="0" cy="0"/>
        </a:xfrm>
      </p:grpSpPr>
      <p:pic>
        <p:nvPicPr>
          <p:cNvPr id="8" name="Picture 7" descr="BrandElement_3-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pic>
        <p:nvPicPr>
          <p:cNvPr id="11" name="Picture 10" descr="UPH.IDE.emr.Powerpoint_TemplateExploration-0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r>
              <a:rPr lang="en-US" smtClean="0"/>
              <a:t>Supervisory Excellence: Annual Performance Appraisals</a:t>
            </a:r>
            <a:endParaRPr lang="en-US" dirty="0"/>
          </a:p>
        </p:txBody>
      </p:sp>
      <p:sp>
        <p:nvSpPr>
          <p:cNvPr id="9"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rgbClr val="75787D"/>
                </a:solidFill>
              </a:defRPr>
            </a:lvl1pPr>
            <a:lvl3pPr>
              <a:defRPr baseline="0">
                <a:solidFill>
                  <a:srgbClr val="FFFFFF"/>
                </a:solidFill>
              </a:defRPr>
            </a:lvl3pPr>
          </a:lstStyle>
          <a:p>
            <a:pPr lvl="0"/>
            <a:r>
              <a:rPr lang="en-US" dirty="0" smtClean="0"/>
              <a:t>Caption Text</a:t>
            </a:r>
          </a:p>
        </p:txBody>
      </p:sp>
      <p:sp>
        <p:nvSpPr>
          <p:cNvPr id="14" name="Content Placeholder 8"/>
          <p:cNvSpPr>
            <a:spLocks noGrp="1"/>
          </p:cNvSpPr>
          <p:nvPr>
            <p:ph sz="quarter" idx="11"/>
          </p:nvPr>
        </p:nvSpPr>
        <p:spPr>
          <a:xfrm>
            <a:off x="457200" y="1376921"/>
            <a:ext cx="8229600" cy="3881565"/>
          </a:xfrm>
          <a:prstGeom prst="rect">
            <a:avLst/>
          </a:prstGeom>
        </p:spPr>
        <p:txBody>
          <a:bodyPr/>
          <a:lstStyle/>
          <a:p>
            <a:pPr lvl="0"/>
            <a:r>
              <a:rPr lang="en-US" smtClean="0"/>
              <a:t>Edit Master text styles</a:t>
            </a:r>
          </a:p>
        </p:txBody>
      </p:sp>
      <p:sp>
        <p:nvSpPr>
          <p:cNvPr id="17"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948499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Column_White">
    <p:spTree>
      <p:nvGrpSpPr>
        <p:cNvPr id="1" name=""/>
        <p:cNvGrpSpPr/>
        <p:nvPr/>
      </p:nvGrpSpPr>
      <p:grpSpPr>
        <a:xfrm>
          <a:off x="0" y="0"/>
          <a:ext cx="0" cy="0"/>
          <a:chOff x="0" y="0"/>
          <a:chExt cx="0" cy="0"/>
        </a:xfrm>
      </p:grpSpPr>
      <p:pic>
        <p:nvPicPr>
          <p:cNvPr id="7" name="Picture 6" descr="BrandElement_3-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2" name="Date Placeholder 1"/>
          <p:cNvSpPr>
            <a:spLocks noGrp="1"/>
          </p:cNvSpPr>
          <p:nvPr>
            <p:ph type="dt" sz="half" idx="10"/>
          </p:nvPr>
        </p:nvSpPr>
        <p:spPr/>
        <p:txBody>
          <a:bodyPr/>
          <a:lstStyle/>
          <a:p>
            <a:r>
              <a:rPr lang="en-US" smtClean="0"/>
              <a:t>Supervisory Excellence: Annual Performance Appraisals</a:t>
            </a:r>
            <a:endParaRPr lang="en-US" dirty="0"/>
          </a:p>
        </p:txBody>
      </p:sp>
      <p:sp>
        <p:nvSpPr>
          <p:cNvPr id="9" name="Content Placeholder 8"/>
          <p:cNvSpPr>
            <a:spLocks noGrp="1"/>
          </p:cNvSpPr>
          <p:nvPr>
            <p:ph sz="quarter" idx="11"/>
          </p:nvPr>
        </p:nvSpPr>
        <p:spPr>
          <a:xfrm>
            <a:off x="457200" y="1376921"/>
            <a:ext cx="5323016" cy="4568052"/>
          </a:xfrm>
          <a:prstGeom prst="rect">
            <a:avLst/>
          </a:prstGeom>
        </p:spPr>
        <p:txBody>
          <a:bodyPr/>
          <a:lstStyle/>
          <a:p>
            <a:pPr lvl="0"/>
            <a:r>
              <a:rPr lang="en-US" smtClean="0"/>
              <a:t>Edit Master text styles</a:t>
            </a:r>
          </a:p>
        </p:txBody>
      </p:sp>
      <p:sp>
        <p:nvSpPr>
          <p:cNvPr id="12"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42412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Column_Grey">
    <p:spTree>
      <p:nvGrpSpPr>
        <p:cNvPr id="1" name=""/>
        <p:cNvGrpSpPr/>
        <p:nvPr/>
      </p:nvGrpSpPr>
      <p:grpSpPr>
        <a:xfrm>
          <a:off x="0" y="0"/>
          <a:ext cx="0" cy="0"/>
          <a:chOff x="0" y="0"/>
          <a:chExt cx="0" cy="0"/>
        </a:xfrm>
      </p:grpSpPr>
      <p:pic>
        <p:nvPicPr>
          <p:cNvPr id="12" name="Picture 11" descr="UPH.IDE.emr.Powerpoint_TemplateExploration-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BrandElement_3-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5" name="Date Placeholder 4"/>
          <p:cNvSpPr>
            <a:spLocks noGrp="1"/>
          </p:cNvSpPr>
          <p:nvPr>
            <p:ph type="dt" sz="half" idx="10"/>
          </p:nvPr>
        </p:nvSpPr>
        <p:spPr/>
        <p:txBody>
          <a:bodyPr/>
          <a:lstStyle/>
          <a:p>
            <a:r>
              <a:rPr lang="en-US" smtClean="0"/>
              <a:t>Supervisory Excellence: Annual Performance Appraisals</a:t>
            </a:r>
            <a:endParaRPr lang="en-US" dirty="0"/>
          </a:p>
        </p:txBody>
      </p:sp>
      <p:sp>
        <p:nvSpPr>
          <p:cNvPr id="9" name="Content Placeholder 8"/>
          <p:cNvSpPr>
            <a:spLocks noGrp="1"/>
          </p:cNvSpPr>
          <p:nvPr>
            <p:ph sz="quarter" idx="11"/>
          </p:nvPr>
        </p:nvSpPr>
        <p:spPr>
          <a:xfrm>
            <a:off x="457200" y="1376921"/>
            <a:ext cx="5323016" cy="4568052"/>
          </a:xfrm>
          <a:prstGeom prst="rect">
            <a:avLst/>
          </a:prstGeom>
        </p:spPr>
        <p:txBody>
          <a:bodyPr/>
          <a:lstStyle>
            <a:lvl1pPr>
              <a:defRPr>
                <a:solidFill>
                  <a:srgbClr val="000000"/>
                </a:solidFill>
              </a:defRPr>
            </a:lvl1pPr>
          </a:lstStyle>
          <a:p>
            <a:pPr lvl="0"/>
            <a:r>
              <a:rPr lang="en-US" smtClean="0"/>
              <a:t>Edit Master text styles</a:t>
            </a:r>
          </a:p>
        </p:txBody>
      </p:sp>
      <p:sp>
        <p:nvSpPr>
          <p:cNvPr id="15"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22949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Column_Triangle">
    <p:spTree>
      <p:nvGrpSpPr>
        <p:cNvPr id="1" name=""/>
        <p:cNvGrpSpPr/>
        <p:nvPr/>
      </p:nvGrpSpPr>
      <p:grpSpPr>
        <a:xfrm>
          <a:off x="0" y="0"/>
          <a:ext cx="0" cy="0"/>
          <a:chOff x="0" y="0"/>
          <a:chExt cx="0" cy="0"/>
        </a:xfrm>
      </p:grpSpPr>
      <p:pic>
        <p:nvPicPr>
          <p:cNvPr id="11" name="Picture 10" descr="UPH.IDE.emr.Powerpoint_TemplateExploration-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BrandElement_3-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5" name="Date Placeholder 4"/>
          <p:cNvSpPr>
            <a:spLocks noGrp="1"/>
          </p:cNvSpPr>
          <p:nvPr>
            <p:ph type="dt" sz="half" idx="10"/>
          </p:nvPr>
        </p:nvSpPr>
        <p:spPr/>
        <p:txBody>
          <a:bodyPr/>
          <a:lstStyle/>
          <a:p>
            <a:r>
              <a:rPr lang="en-US" smtClean="0"/>
              <a:t>Supervisory Excellence: Annual Performance Appraisals</a:t>
            </a:r>
            <a:endParaRPr lang="en-US" dirty="0"/>
          </a:p>
        </p:txBody>
      </p:sp>
      <p:sp>
        <p:nvSpPr>
          <p:cNvPr id="12" name="Content Placeholder 8"/>
          <p:cNvSpPr>
            <a:spLocks noGrp="1"/>
          </p:cNvSpPr>
          <p:nvPr>
            <p:ph sz="quarter" idx="11"/>
          </p:nvPr>
        </p:nvSpPr>
        <p:spPr>
          <a:xfrm>
            <a:off x="457200" y="1376921"/>
            <a:ext cx="5323016" cy="4568052"/>
          </a:xfrm>
          <a:prstGeom prst="rect">
            <a:avLst/>
          </a:prstGeom>
        </p:spPr>
        <p:txBody>
          <a:bodyPr/>
          <a:lstStyle/>
          <a:p>
            <a:pPr lvl="0"/>
            <a:r>
              <a:rPr lang="en-US" smtClean="0"/>
              <a:t>Edit Master text styles</a:t>
            </a:r>
          </a:p>
        </p:txBody>
      </p:sp>
      <p:sp>
        <p:nvSpPr>
          <p:cNvPr id="15"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186029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umn_White">
    <p:spTree>
      <p:nvGrpSpPr>
        <p:cNvPr id="1" name=""/>
        <p:cNvGrpSpPr/>
        <p:nvPr/>
      </p:nvGrpSpPr>
      <p:grpSpPr>
        <a:xfrm>
          <a:off x="0" y="0"/>
          <a:ext cx="0" cy="0"/>
          <a:chOff x="0" y="0"/>
          <a:chExt cx="0" cy="0"/>
        </a:xfrm>
      </p:grpSpPr>
      <p:pic>
        <p:nvPicPr>
          <p:cNvPr id="7" name="Picture 6" descr="BrandElement_3-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4" name="Date Placeholder 3"/>
          <p:cNvSpPr>
            <a:spLocks noGrp="1"/>
          </p:cNvSpPr>
          <p:nvPr>
            <p:ph type="dt" sz="half" idx="10"/>
          </p:nvPr>
        </p:nvSpPr>
        <p:spPr/>
        <p:txBody>
          <a:bodyPr/>
          <a:lstStyle/>
          <a:p>
            <a:r>
              <a:rPr lang="en-US" smtClean="0"/>
              <a:t>Supervisory Excellence: Annual Performance Appraisals</a:t>
            </a:r>
            <a:endParaRPr lang="en-US" dirty="0"/>
          </a:p>
        </p:txBody>
      </p:sp>
      <p:sp>
        <p:nvSpPr>
          <p:cNvPr id="14" name="Content Placeholder 8"/>
          <p:cNvSpPr>
            <a:spLocks noGrp="1"/>
          </p:cNvSpPr>
          <p:nvPr>
            <p:ph sz="quarter" idx="11"/>
          </p:nvPr>
        </p:nvSpPr>
        <p:spPr>
          <a:xfrm>
            <a:off x="457200" y="1376921"/>
            <a:ext cx="3881395" cy="4568052"/>
          </a:xfrm>
          <a:prstGeom prst="rect">
            <a:avLst/>
          </a:prstGeom>
        </p:spPr>
        <p:txBody>
          <a:bodyPr/>
          <a:lstStyle/>
          <a:p>
            <a:pPr lvl="0"/>
            <a:r>
              <a:rPr lang="en-US" smtClean="0"/>
              <a:t>Edit Master text styles</a:t>
            </a:r>
          </a:p>
        </p:txBody>
      </p:sp>
      <p:sp>
        <p:nvSpPr>
          <p:cNvPr id="16" name="Content Placeholder 8"/>
          <p:cNvSpPr>
            <a:spLocks noGrp="1"/>
          </p:cNvSpPr>
          <p:nvPr>
            <p:ph sz="quarter" idx="12"/>
          </p:nvPr>
        </p:nvSpPr>
        <p:spPr>
          <a:xfrm>
            <a:off x="4805405" y="1376921"/>
            <a:ext cx="3881395" cy="4568052"/>
          </a:xfrm>
          <a:prstGeom prst="rect">
            <a:avLst/>
          </a:prstGeom>
        </p:spPr>
        <p:txBody>
          <a:bodyPr/>
          <a:lstStyle/>
          <a:p>
            <a:pPr lvl="0"/>
            <a:r>
              <a:rPr lang="en-US" smtClean="0"/>
              <a:t>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460673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_Grey">
    <p:spTree>
      <p:nvGrpSpPr>
        <p:cNvPr id="1" name=""/>
        <p:cNvGrpSpPr/>
        <p:nvPr/>
      </p:nvGrpSpPr>
      <p:grpSpPr>
        <a:xfrm>
          <a:off x="0" y="0"/>
          <a:ext cx="0" cy="0"/>
          <a:chOff x="0" y="0"/>
          <a:chExt cx="0" cy="0"/>
        </a:xfrm>
      </p:grpSpPr>
      <p:pic>
        <p:nvPicPr>
          <p:cNvPr id="2" name="Picture 1" descr="Backgroun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BrandElement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4" name="Date Placeholder 3"/>
          <p:cNvSpPr>
            <a:spLocks noGrp="1"/>
          </p:cNvSpPr>
          <p:nvPr>
            <p:ph type="dt" sz="half" idx="10"/>
          </p:nvPr>
        </p:nvSpPr>
        <p:spPr/>
        <p:txBody>
          <a:bodyPr/>
          <a:lstStyle/>
          <a:p>
            <a:r>
              <a:rPr lang="en-US" smtClean="0"/>
              <a:t>Supervisory Excellence: Annual Performance Appraisals</a:t>
            </a:r>
            <a:endParaRPr lang="en-US" dirty="0"/>
          </a:p>
        </p:txBody>
      </p:sp>
      <p:sp>
        <p:nvSpPr>
          <p:cNvPr id="12" name="Content Placeholder 8"/>
          <p:cNvSpPr>
            <a:spLocks noGrp="1"/>
          </p:cNvSpPr>
          <p:nvPr>
            <p:ph sz="quarter" idx="11"/>
          </p:nvPr>
        </p:nvSpPr>
        <p:spPr>
          <a:xfrm>
            <a:off x="457200" y="1376921"/>
            <a:ext cx="3881395" cy="4568052"/>
          </a:xfrm>
          <a:prstGeom prst="rect">
            <a:avLst/>
          </a:prstGeom>
        </p:spPr>
        <p:txBody>
          <a:bodyPr/>
          <a:lstStyle>
            <a:lvl1pPr>
              <a:defRPr>
                <a:solidFill>
                  <a:srgbClr val="000000"/>
                </a:solidFill>
              </a:defRPr>
            </a:lvl1pPr>
          </a:lstStyle>
          <a:p>
            <a:pPr lvl="0"/>
            <a:r>
              <a:rPr lang="en-US" smtClean="0"/>
              <a:t>Edit Master text styles</a:t>
            </a:r>
          </a:p>
        </p:txBody>
      </p:sp>
      <p:sp>
        <p:nvSpPr>
          <p:cNvPr id="14" name="Content Placeholder 8"/>
          <p:cNvSpPr>
            <a:spLocks noGrp="1"/>
          </p:cNvSpPr>
          <p:nvPr>
            <p:ph sz="quarter" idx="12"/>
          </p:nvPr>
        </p:nvSpPr>
        <p:spPr>
          <a:xfrm>
            <a:off x="4805405" y="1376921"/>
            <a:ext cx="3881395" cy="4568052"/>
          </a:xfrm>
          <a:prstGeom prst="rect">
            <a:avLst/>
          </a:prstGeom>
        </p:spPr>
        <p:txBody>
          <a:bodyPr/>
          <a:lstStyle>
            <a:lvl1pPr>
              <a:defRPr>
                <a:solidFill>
                  <a:srgbClr val="000000"/>
                </a:solidFill>
              </a:defRPr>
            </a:lvl1pPr>
          </a:lstStyle>
          <a:p>
            <a:pPr lvl="0"/>
            <a:r>
              <a:rPr lang="en-US" smtClean="0"/>
              <a:t>Edit Master text styles</a:t>
            </a:r>
          </a:p>
        </p:txBody>
      </p:sp>
      <p:sp>
        <p:nvSpPr>
          <p:cNvPr id="16"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242290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_Triangles">
    <p:spTree>
      <p:nvGrpSpPr>
        <p:cNvPr id="1" name=""/>
        <p:cNvGrpSpPr/>
        <p:nvPr/>
      </p:nvGrpSpPr>
      <p:grpSpPr>
        <a:xfrm>
          <a:off x="0" y="0"/>
          <a:ext cx="0" cy="0"/>
          <a:chOff x="0" y="0"/>
          <a:chExt cx="0" cy="0"/>
        </a:xfrm>
      </p:grpSpPr>
      <p:pic>
        <p:nvPicPr>
          <p:cNvPr id="2" name="Picture 1" descr="UPH.IDE.emr.Powerpoint_TemplateExploration-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BrandElement_3-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4" name="Date Placeholder 3"/>
          <p:cNvSpPr>
            <a:spLocks noGrp="1"/>
          </p:cNvSpPr>
          <p:nvPr>
            <p:ph type="dt" sz="half" idx="10"/>
          </p:nvPr>
        </p:nvSpPr>
        <p:spPr/>
        <p:txBody>
          <a:bodyPr/>
          <a:lstStyle/>
          <a:p>
            <a:r>
              <a:rPr lang="en-US" smtClean="0"/>
              <a:t>Supervisory Excellence: Annual Performance Appraisals</a:t>
            </a:r>
            <a:endParaRPr lang="en-US" dirty="0"/>
          </a:p>
        </p:txBody>
      </p:sp>
      <p:sp>
        <p:nvSpPr>
          <p:cNvPr id="12" name="Content Placeholder 8"/>
          <p:cNvSpPr>
            <a:spLocks noGrp="1"/>
          </p:cNvSpPr>
          <p:nvPr>
            <p:ph sz="quarter" idx="11"/>
          </p:nvPr>
        </p:nvSpPr>
        <p:spPr>
          <a:xfrm>
            <a:off x="457200" y="1376921"/>
            <a:ext cx="3881395" cy="4568052"/>
          </a:xfrm>
          <a:prstGeom prst="rect">
            <a:avLst/>
          </a:prstGeom>
        </p:spPr>
        <p:txBody>
          <a:bodyPr/>
          <a:lstStyle/>
          <a:p>
            <a:pPr lvl="0"/>
            <a:r>
              <a:rPr lang="en-US" smtClean="0"/>
              <a:t>Edit Master text styles</a:t>
            </a:r>
          </a:p>
        </p:txBody>
      </p:sp>
      <p:sp>
        <p:nvSpPr>
          <p:cNvPr id="14" name="Content Placeholder 8"/>
          <p:cNvSpPr>
            <a:spLocks noGrp="1"/>
          </p:cNvSpPr>
          <p:nvPr>
            <p:ph sz="quarter" idx="12"/>
          </p:nvPr>
        </p:nvSpPr>
        <p:spPr>
          <a:xfrm>
            <a:off x="4805405" y="1376921"/>
            <a:ext cx="3881395" cy="4568052"/>
          </a:xfrm>
          <a:prstGeom prst="rect">
            <a:avLst/>
          </a:prstGeom>
        </p:spPr>
        <p:txBody>
          <a:bodyPr/>
          <a:lstStyle/>
          <a:p>
            <a:pPr lvl="0"/>
            <a:r>
              <a:rPr lang="en-US" smtClean="0"/>
              <a:t>Edit Master text styles</a:t>
            </a:r>
          </a:p>
        </p:txBody>
      </p:sp>
      <p:sp>
        <p:nvSpPr>
          <p:cNvPr id="16"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915067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olumn_White">
    <p:spTree>
      <p:nvGrpSpPr>
        <p:cNvPr id="1" name=""/>
        <p:cNvGrpSpPr/>
        <p:nvPr/>
      </p:nvGrpSpPr>
      <p:grpSpPr>
        <a:xfrm>
          <a:off x="0" y="0"/>
          <a:ext cx="0" cy="0"/>
          <a:chOff x="0" y="0"/>
          <a:chExt cx="0" cy="0"/>
        </a:xfrm>
      </p:grpSpPr>
      <p:pic>
        <p:nvPicPr>
          <p:cNvPr id="9" name="Picture 8" descr="BrandElement_3-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4" name="Date Placeholder 3"/>
          <p:cNvSpPr>
            <a:spLocks noGrp="1"/>
          </p:cNvSpPr>
          <p:nvPr>
            <p:ph type="dt" sz="half" idx="10"/>
          </p:nvPr>
        </p:nvSpPr>
        <p:spPr/>
        <p:txBody>
          <a:bodyPr/>
          <a:lstStyle/>
          <a:p>
            <a:r>
              <a:rPr lang="en-US" smtClean="0"/>
              <a:t>Supervisory Excellence: Annual Performance Appraisals</a:t>
            </a:r>
            <a:endParaRPr lang="en-US" dirty="0"/>
          </a:p>
        </p:txBody>
      </p:sp>
      <p:sp>
        <p:nvSpPr>
          <p:cNvPr id="13" name="Content Placeholder 8"/>
          <p:cNvSpPr>
            <a:spLocks noGrp="1"/>
          </p:cNvSpPr>
          <p:nvPr>
            <p:ph sz="quarter" idx="11"/>
          </p:nvPr>
        </p:nvSpPr>
        <p:spPr>
          <a:xfrm>
            <a:off x="457201" y="1376921"/>
            <a:ext cx="2432908" cy="4568052"/>
          </a:xfrm>
          <a:prstGeom prst="rect">
            <a:avLst/>
          </a:prstGeom>
        </p:spPr>
        <p:txBody>
          <a:bodyPr/>
          <a:lstStyle/>
          <a:p>
            <a:pPr lvl="0"/>
            <a:r>
              <a:rPr lang="en-US" smtClean="0"/>
              <a:t>Edit Master text styles</a:t>
            </a:r>
          </a:p>
        </p:txBody>
      </p:sp>
      <p:sp>
        <p:nvSpPr>
          <p:cNvPr id="16" name="Content Placeholder 8"/>
          <p:cNvSpPr>
            <a:spLocks noGrp="1"/>
          </p:cNvSpPr>
          <p:nvPr>
            <p:ph sz="quarter" idx="12"/>
          </p:nvPr>
        </p:nvSpPr>
        <p:spPr>
          <a:xfrm>
            <a:off x="6253892" y="1376921"/>
            <a:ext cx="2432908" cy="4568052"/>
          </a:xfrm>
          <a:prstGeom prst="rect">
            <a:avLst/>
          </a:prstGeom>
        </p:spPr>
        <p:txBody>
          <a:bodyPr/>
          <a:lstStyle/>
          <a:p>
            <a:pPr lvl="0"/>
            <a:r>
              <a:rPr lang="en-US" smtClean="0"/>
              <a:t>Edit Master text styles</a:t>
            </a:r>
          </a:p>
        </p:txBody>
      </p:sp>
      <p:sp>
        <p:nvSpPr>
          <p:cNvPr id="17" name="Content Placeholder 8"/>
          <p:cNvSpPr>
            <a:spLocks noGrp="1"/>
          </p:cNvSpPr>
          <p:nvPr>
            <p:ph sz="quarter" idx="13"/>
          </p:nvPr>
        </p:nvSpPr>
        <p:spPr>
          <a:xfrm>
            <a:off x="3356919" y="1376921"/>
            <a:ext cx="2432908" cy="4568052"/>
          </a:xfrm>
          <a:prstGeom prst="rect">
            <a:avLst/>
          </a:prstGeom>
        </p:spPr>
        <p:txBody>
          <a:bodyPr/>
          <a:lstStyle/>
          <a:p>
            <a:pPr lvl="0"/>
            <a:r>
              <a:rPr lang="en-US" smtClean="0"/>
              <a:t>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793611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olumn_Grey">
    <p:spTree>
      <p:nvGrpSpPr>
        <p:cNvPr id="1" name=""/>
        <p:cNvGrpSpPr/>
        <p:nvPr/>
      </p:nvGrpSpPr>
      <p:grpSpPr>
        <a:xfrm>
          <a:off x="0" y="0"/>
          <a:ext cx="0" cy="0"/>
          <a:chOff x="0" y="0"/>
          <a:chExt cx="0" cy="0"/>
        </a:xfrm>
      </p:grpSpPr>
      <p:pic>
        <p:nvPicPr>
          <p:cNvPr id="2" name="Picture 1" descr="Backgroun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BrandElement_3-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4" name="Date Placeholder 3"/>
          <p:cNvSpPr>
            <a:spLocks noGrp="1"/>
          </p:cNvSpPr>
          <p:nvPr>
            <p:ph type="dt" sz="half" idx="10"/>
          </p:nvPr>
        </p:nvSpPr>
        <p:spPr/>
        <p:txBody>
          <a:bodyPr/>
          <a:lstStyle/>
          <a:p>
            <a:r>
              <a:rPr lang="en-US" smtClean="0"/>
              <a:t>Supervisory Excellence: Annual Performance Appraisals</a:t>
            </a:r>
            <a:endParaRPr lang="en-US" dirty="0"/>
          </a:p>
        </p:txBody>
      </p:sp>
      <p:sp>
        <p:nvSpPr>
          <p:cNvPr id="14" name="Content Placeholder 8"/>
          <p:cNvSpPr>
            <a:spLocks noGrp="1"/>
          </p:cNvSpPr>
          <p:nvPr>
            <p:ph sz="quarter" idx="11"/>
          </p:nvPr>
        </p:nvSpPr>
        <p:spPr>
          <a:xfrm>
            <a:off x="457201" y="1376921"/>
            <a:ext cx="2432908" cy="4568052"/>
          </a:xfrm>
          <a:prstGeom prst="rect">
            <a:avLst/>
          </a:prstGeom>
        </p:spPr>
        <p:txBody>
          <a:bodyPr/>
          <a:lstStyle>
            <a:lvl1pPr>
              <a:defRPr>
                <a:solidFill>
                  <a:srgbClr val="000000"/>
                </a:solidFill>
              </a:defRPr>
            </a:lvl1pPr>
          </a:lstStyle>
          <a:p>
            <a:pPr lvl="0"/>
            <a:r>
              <a:rPr lang="en-US" smtClean="0"/>
              <a:t>Edit Master text styles</a:t>
            </a:r>
          </a:p>
        </p:txBody>
      </p:sp>
      <p:sp>
        <p:nvSpPr>
          <p:cNvPr id="16" name="Content Placeholder 8"/>
          <p:cNvSpPr>
            <a:spLocks noGrp="1"/>
          </p:cNvSpPr>
          <p:nvPr>
            <p:ph sz="quarter" idx="12"/>
          </p:nvPr>
        </p:nvSpPr>
        <p:spPr>
          <a:xfrm>
            <a:off x="6253892" y="1376921"/>
            <a:ext cx="2432908" cy="4568052"/>
          </a:xfrm>
          <a:prstGeom prst="rect">
            <a:avLst/>
          </a:prstGeom>
        </p:spPr>
        <p:txBody>
          <a:bodyPr/>
          <a:lstStyle>
            <a:lvl1pPr>
              <a:defRPr>
                <a:solidFill>
                  <a:srgbClr val="000000"/>
                </a:solidFill>
              </a:defRPr>
            </a:lvl1pPr>
          </a:lstStyle>
          <a:p>
            <a:pPr lvl="0"/>
            <a:r>
              <a:rPr lang="en-US" smtClean="0"/>
              <a:t>Edit Master text styles</a:t>
            </a:r>
          </a:p>
        </p:txBody>
      </p:sp>
      <p:sp>
        <p:nvSpPr>
          <p:cNvPr id="17" name="Content Placeholder 8"/>
          <p:cNvSpPr>
            <a:spLocks noGrp="1"/>
          </p:cNvSpPr>
          <p:nvPr>
            <p:ph sz="quarter" idx="13"/>
          </p:nvPr>
        </p:nvSpPr>
        <p:spPr>
          <a:xfrm>
            <a:off x="3356919" y="1376921"/>
            <a:ext cx="2432908" cy="4568052"/>
          </a:xfrm>
          <a:prstGeom prst="rect">
            <a:avLst/>
          </a:prstGeom>
        </p:spPr>
        <p:txBody>
          <a:bodyPr/>
          <a:lstStyle>
            <a:lvl1pPr>
              <a:defRPr>
                <a:solidFill>
                  <a:srgbClr val="000000"/>
                </a:solidFill>
              </a:defRPr>
            </a:lvl1pPr>
          </a:lstStyle>
          <a:p>
            <a:pPr lvl="0"/>
            <a:r>
              <a:rPr lang="en-US" smtClean="0"/>
              <a:t>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6061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umn_Grey">
    <p:spTree>
      <p:nvGrpSpPr>
        <p:cNvPr id="1" name=""/>
        <p:cNvGrpSpPr/>
        <p:nvPr/>
      </p:nvGrpSpPr>
      <p:grpSpPr>
        <a:xfrm>
          <a:off x="0" y="0"/>
          <a:ext cx="0" cy="0"/>
          <a:chOff x="0" y="0"/>
          <a:chExt cx="0" cy="0"/>
        </a:xfrm>
      </p:grpSpPr>
      <p:pic>
        <p:nvPicPr>
          <p:cNvPr id="2" name="Picture 1" descr="Gray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4" name="Content Placeholder 8"/>
          <p:cNvSpPr>
            <a:spLocks noGrp="1"/>
          </p:cNvSpPr>
          <p:nvPr>
            <p:ph sz="quarter" idx="11"/>
          </p:nvPr>
        </p:nvSpPr>
        <p:spPr>
          <a:xfrm>
            <a:off x="457200" y="1376921"/>
            <a:ext cx="8229600" cy="4382529"/>
          </a:xfrm>
          <a:prstGeom prst="rect">
            <a:avLst/>
          </a:prstGeom>
        </p:spPr>
        <p:txBody>
          <a:bodyPr/>
          <a:lstStyle>
            <a:lvl1pPr>
              <a:buClr>
                <a:schemeClr val="tx2"/>
              </a:buClr>
              <a:defRPr b="0">
                <a:solidFill>
                  <a:srgbClr val="000000"/>
                </a:solidFill>
              </a:defRPr>
            </a:lvl1pPr>
          </a:lstStyle>
          <a:p>
            <a:pPr lvl="0"/>
            <a:r>
              <a:rPr lang="en-US" smtClean="0"/>
              <a:t>Click to edit Master text styles</a:t>
            </a:r>
          </a:p>
        </p:txBody>
      </p:sp>
      <p:sp>
        <p:nvSpPr>
          <p:cNvPr id="17"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5"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757679"/>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285049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Column_Triangles">
    <p:spTree>
      <p:nvGrpSpPr>
        <p:cNvPr id="1" name=""/>
        <p:cNvGrpSpPr/>
        <p:nvPr/>
      </p:nvGrpSpPr>
      <p:grpSpPr>
        <a:xfrm>
          <a:off x="0" y="0"/>
          <a:ext cx="0" cy="0"/>
          <a:chOff x="0" y="0"/>
          <a:chExt cx="0" cy="0"/>
        </a:xfrm>
      </p:grpSpPr>
      <p:pic>
        <p:nvPicPr>
          <p:cNvPr id="2" name="Picture 1" descr="UPH.IDE.emr.Powerpoint_TemplateExploration-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BrandElement_3-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2512"/>
            <a:ext cx="9144000" cy="475488"/>
          </a:xfrm>
          <a:prstGeom prst="rect">
            <a:avLst/>
          </a:prstGeom>
        </p:spPr>
      </p:pic>
      <p:sp>
        <p:nvSpPr>
          <p:cNvPr id="4" name="Date Placeholder 3"/>
          <p:cNvSpPr>
            <a:spLocks noGrp="1"/>
          </p:cNvSpPr>
          <p:nvPr>
            <p:ph type="dt" sz="half" idx="10"/>
          </p:nvPr>
        </p:nvSpPr>
        <p:spPr/>
        <p:txBody>
          <a:bodyPr/>
          <a:lstStyle/>
          <a:p>
            <a:r>
              <a:rPr lang="en-US" smtClean="0"/>
              <a:t>Supervisory Excellence: Annual Performance Appraisals</a:t>
            </a:r>
            <a:endParaRPr lang="en-US" dirty="0"/>
          </a:p>
        </p:txBody>
      </p:sp>
      <p:sp>
        <p:nvSpPr>
          <p:cNvPr id="16" name="Content Placeholder 8"/>
          <p:cNvSpPr>
            <a:spLocks noGrp="1"/>
          </p:cNvSpPr>
          <p:nvPr>
            <p:ph sz="quarter" idx="12"/>
          </p:nvPr>
        </p:nvSpPr>
        <p:spPr>
          <a:xfrm>
            <a:off x="6253892" y="1376921"/>
            <a:ext cx="2432908" cy="4568052"/>
          </a:xfrm>
          <a:prstGeom prst="rect">
            <a:avLst/>
          </a:prstGeom>
        </p:spPr>
        <p:txBody>
          <a:bodyPr/>
          <a:lstStyle/>
          <a:p>
            <a:pPr lvl="0"/>
            <a:r>
              <a:rPr lang="en-US" smtClean="0"/>
              <a:t>Edit Master text styles</a:t>
            </a:r>
          </a:p>
        </p:txBody>
      </p:sp>
      <p:sp>
        <p:nvSpPr>
          <p:cNvPr id="17" name="Content Placeholder 8"/>
          <p:cNvSpPr>
            <a:spLocks noGrp="1"/>
          </p:cNvSpPr>
          <p:nvPr>
            <p:ph sz="quarter" idx="13"/>
          </p:nvPr>
        </p:nvSpPr>
        <p:spPr>
          <a:xfrm>
            <a:off x="3356919" y="1376921"/>
            <a:ext cx="2432908" cy="4568052"/>
          </a:xfrm>
          <a:prstGeom prst="rect">
            <a:avLst/>
          </a:prstGeom>
        </p:spPr>
        <p:txBody>
          <a:bodyPr/>
          <a:lstStyle/>
          <a:p>
            <a:pPr lvl="0"/>
            <a:r>
              <a:rPr lang="en-US" smtClean="0"/>
              <a:t>Edit Master text styles</a:t>
            </a:r>
          </a:p>
        </p:txBody>
      </p:sp>
      <p:sp>
        <p:nvSpPr>
          <p:cNvPr id="18" name="Content Placeholder 8"/>
          <p:cNvSpPr>
            <a:spLocks noGrp="1"/>
          </p:cNvSpPr>
          <p:nvPr>
            <p:ph sz="quarter" idx="14"/>
          </p:nvPr>
        </p:nvSpPr>
        <p:spPr>
          <a:xfrm>
            <a:off x="457200" y="1376921"/>
            <a:ext cx="2432908" cy="4568052"/>
          </a:xfrm>
          <a:prstGeom prst="rect">
            <a:avLst/>
          </a:prstGeom>
        </p:spPr>
        <p:txBody>
          <a:bodyPr/>
          <a:lstStyle/>
          <a:p>
            <a:pPr lvl="0"/>
            <a:r>
              <a:rPr lang="en-US" smtClean="0"/>
              <a:t>Edit Master text styles</a:t>
            </a:r>
          </a:p>
        </p:txBody>
      </p:sp>
      <p:sp>
        <p:nvSpPr>
          <p:cNvPr id="20"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602286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descr="Maroon_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BrandElement_Title-Closing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98464"/>
            <a:ext cx="9144000" cy="859536"/>
          </a:xfrm>
          <a:prstGeom prst="rect">
            <a:avLst/>
          </a:prstGeom>
        </p:spPr>
      </p:pic>
      <p:sp>
        <p:nvSpPr>
          <p:cNvPr id="11" name="Date Placeholder 10"/>
          <p:cNvSpPr>
            <a:spLocks noGrp="1"/>
          </p:cNvSpPr>
          <p:nvPr>
            <p:ph type="dt" sz="half" idx="12"/>
          </p:nvPr>
        </p:nvSpPr>
        <p:spPr>
          <a:xfrm>
            <a:off x="457200" y="6489123"/>
            <a:ext cx="4565650" cy="281976"/>
          </a:xfrm>
        </p:spPr>
        <p:txBody>
          <a:bodyPr/>
          <a:lstStyle>
            <a:lvl1pPr>
              <a:defRPr sz="600"/>
            </a:lvl1pPr>
          </a:lstStyle>
          <a:p>
            <a:r>
              <a:rPr lang="en-US" smtClean="0"/>
              <a:t>Supervisory Excellence: Annual Performance Appraisals</a:t>
            </a:r>
            <a:endParaRPr lang="en-US" dirty="0"/>
          </a:p>
        </p:txBody>
      </p:sp>
      <p:sp>
        <p:nvSpPr>
          <p:cNvPr id="13" name="Title 12"/>
          <p:cNvSpPr>
            <a:spLocks noGrp="1"/>
          </p:cNvSpPr>
          <p:nvPr>
            <p:ph type="title" hasCustomPrompt="1"/>
          </p:nvPr>
        </p:nvSpPr>
        <p:spPr>
          <a:xfrm>
            <a:off x="457200" y="981717"/>
            <a:ext cx="8229600" cy="1213104"/>
          </a:xfrm>
          <a:prstGeom prst="rect">
            <a:avLst/>
          </a:prstGeom>
        </p:spPr>
        <p:txBody>
          <a:bodyPr>
            <a:noAutofit/>
          </a:bodyPr>
          <a:lstStyle>
            <a:lvl1pPr>
              <a:defRPr sz="4800" cap="none" spc="200" baseline="0">
                <a:solidFill>
                  <a:srgbClr val="FFFFFF"/>
                </a:solidFill>
              </a:defRPr>
            </a:lvl1pPr>
          </a:lstStyle>
          <a:p>
            <a:r>
              <a:rPr lang="en-US" dirty="0" smtClean="0"/>
              <a:t>Questions &amp; Discussion</a:t>
            </a:r>
            <a:endParaRPr lang="en-US" dirty="0"/>
          </a:p>
        </p:txBody>
      </p:sp>
      <p:sp>
        <p:nvSpPr>
          <p:cNvPr id="4" name="Text Placeholder 3"/>
          <p:cNvSpPr>
            <a:spLocks noGrp="1"/>
          </p:cNvSpPr>
          <p:nvPr>
            <p:ph type="body" sz="quarter" idx="13" hasCustomPrompt="1"/>
          </p:nvPr>
        </p:nvSpPr>
        <p:spPr>
          <a:xfrm>
            <a:off x="457200" y="2709864"/>
            <a:ext cx="8229600" cy="1490906"/>
          </a:xfrm>
          <a:prstGeom prst="rect">
            <a:avLst/>
          </a:prstGeom>
        </p:spPr>
        <p:txBody>
          <a:bodyPr/>
          <a:lstStyle>
            <a:lvl1pPr marL="0" indent="0">
              <a:buNone/>
              <a:defRPr baseline="0">
                <a:solidFill>
                  <a:srgbClr val="FFFFFF"/>
                </a:solidFill>
              </a:defRPr>
            </a:lvl1pPr>
            <a:lvl3pPr marL="914400" indent="0">
              <a:buNone/>
              <a:defRPr baseline="0">
                <a:solidFill>
                  <a:srgbClr val="FFFFFF"/>
                </a:solidFill>
              </a:defRPr>
            </a:lvl3pPr>
          </a:lstStyle>
          <a:p>
            <a:pPr lvl="0"/>
            <a:r>
              <a:rPr lang="en-US" dirty="0" smtClean="0"/>
              <a:t>Acknowledgments or presenter contact information</a:t>
            </a:r>
          </a:p>
        </p:txBody>
      </p:sp>
      <p:sp>
        <p:nvSpPr>
          <p:cNvPr id="10" name="Text Placeholder 3"/>
          <p:cNvSpPr>
            <a:spLocks noGrp="1"/>
          </p:cNvSpPr>
          <p:nvPr>
            <p:ph type="body" sz="quarter" idx="14" hasCustomPrompt="1"/>
          </p:nvPr>
        </p:nvSpPr>
        <p:spPr>
          <a:xfrm>
            <a:off x="457200" y="4761404"/>
            <a:ext cx="8229599" cy="435827"/>
          </a:xfrm>
          <a:prstGeom prst="rect">
            <a:avLst/>
          </a:prstGeom>
        </p:spPr>
        <p:txBody>
          <a:bodyPr/>
          <a:lstStyle>
            <a:lvl1pPr marL="0" indent="0">
              <a:buNone/>
              <a:defRPr sz="1800" b="0" baseline="0">
                <a:solidFill>
                  <a:schemeClr val="bg2"/>
                </a:solidFill>
              </a:defRPr>
            </a:lvl1pPr>
            <a:lvl3pPr>
              <a:defRPr baseline="0">
                <a:solidFill>
                  <a:srgbClr val="FFFFFF"/>
                </a:solidFill>
              </a:defRPr>
            </a:lvl3pPr>
          </a:lstStyle>
          <a:p>
            <a:pPr lvl="0"/>
            <a:r>
              <a:rPr lang="en-US" dirty="0" smtClean="0"/>
              <a:t>Learn more : </a:t>
            </a:r>
            <a:r>
              <a:rPr lang="en-US" dirty="0" err="1" smtClean="0"/>
              <a:t>sph.umn.edu</a:t>
            </a:r>
            <a:endParaRPr lang="en-US" dirty="0" smtClean="0"/>
          </a:p>
        </p:txBody>
      </p:sp>
    </p:spTree>
    <p:extLst>
      <p:ext uri="{BB962C8B-B14F-4D97-AF65-F5344CB8AC3E}">
        <p14:creationId xmlns:p14="http://schemas.microsoft.com/office/powerpoint/2010/main" val="28111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_Maroon">
    <p:spTree>
      <p:nvGrpSpPr>
        <p:cNvPr id="1" name=""/>
        <p:cNvGrpSpPr/>
        <p:nvPr/>
      </p:nvGrpSpPr>
      <p:grpSpPr>
        <a:xfrm>
          <a:off x="0" y="0"/>
          <a:ext cx="0" cy="0"/>
          <a:chOff x="0" y="0"/>
          <a:chExt cx="0" cy="0"/>
        </a:xfrm>
      </p:grpSpPr>
      <p:pic>
        <p:nvPicPr>
          <p:cNvPr id="2" name="Picture 1" descr="Maroon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6" name="Content Placeholder 8"/>
          <p:cNvSpPr>
            <a:spLocks noGrp="1"/>
          </p:cNvSpPr>
          <p:nvPr>
            <p:ph sz="quarter" idx="11"/>
          </p:nvPr>
        </p:nvSpPr>
        <p:spPr>
          <a:xfrm>
            <a:off x="457200" y="1376921"/>
            <a:ext cx="8229600" cy="4388879"/>
          </a:xfrm>
          <a:prstGeom prst="rect">
            <a:avLst/>
          </a:prstGeom>
        </p:spPr>
        <p:txBody>
          <a:bodyPr/>
          <a:lstStyle>
            <a:lvl1pPr>
              <a:buClr>
                <a:schemeClr val="bg2"/>
              </a:buClr>
              <a:defRPr b="0">
                <a:solidFill>
                  <a:schemeClr val="bg1"/>
                </a:solidFill>
              </a:defRPr>
            </a:lvl1pPr>
          </a:lstStyle>
          <a:p>
            <a:pPr lvl="0"/>
            <a:r>
              <a:rPr lang="en-US" smtClean="0"/>
              <a:t>Click to edit Master text styles</a:t>
            </a:r>
          </a:p>
        </p:txBody>
      </p:sp>
      <p:sp>
        <p:nvSpPr>
          <p:cNvPr id="18"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lvl1pPr>
              <a:defRPr>
                <a:solidFill>
                  <a:schemeClr val="bg1"/>
                </a:solidFill>
              </a:defRPr>
            </a:lvl1pPr>
          </a:lstStyle>
          <a:p>
            <a:r>
              <a:rPr lang="en-US" smtClean="0"/>
              <a:t>Click to edit Master title style</a:t>
            </a:r>
            <a:endParaRPr lang="en-US" dirty="0"/>
          </a:p>
        </p:txBody>
      </p:sp>
      <p:sp>
        <p:nvSpPr>
          <p:cNvPr id="5"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FFFFFF"/>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107411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_Caption_White">
    <p:spTree>
      <p:nvGrpSpPr>
        <p:cNvPr id="1" name=""/>
        <p:cNvGrpSpPr/>
        <p:nvPr/>
      </p:nvGrpSpPr>
      <p:grpSpPr>
        <a:xfrm>
          <a:off x="0" y="0"/>
          <a:ext cx="0" cy="0"/>
          <a:chOff x="0" y="0"/>
          <a:chExt cx="0" cy="0"/>
        </a:xfrm>
      </p:grpSpPr>
      <p:pic>
        <p:nvPicPr>
          <p:cNvPr id="7" name="Picture 6" descr="Whit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22"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rgbClr val="000000"/>
                </a:solidFill>
              </a:defRPr>
            </a:lvl1pPr>
            <a:lvl3pPr>
              <a:defRPr baseline="0">
                <a:solidFill>
                  <a:srgbClr val="FFFFFF"/>
                </a:solidFill>
              </a:defRPr>
            </a:lvl3pPr>
          </a:lstStyle>
          <a:p>
            <a:pPr lvl="0"/>
            <a:r>
              <a:rPr lang="en-US" dirty="0" smtClean="0"/>
              <a:t>Caption Text</a:t>
            </a:r>
          </a:p>
        </p:txBody>
      </p:sp>
      <p:sp>
        <p:nvSpPr>
          <p:cNvPr id="9" name="Content Placeholder 8"/>
          <p:cNvSpPr>
            <a:spLocks noGrp="1"/>
          </p:cNvSpPr>
          <p:nvPr>
            <p:ph sz="quarter" idx="11"/>
          </p:nvPr>
        </p:nvSpPr>
        <p:spPr>
          <a:xfrm>
            <a:off x="457200" y="1376921"/>
            <a:ext cx="8229600" cy="3881565"/>
          </a:xfrm>
          <a:prstGeom prst="rect">
            <a:avLst/>
          </a:prstGeom>
        </p:spPr>
        <p:txBody>
          <a:bodyPr/>
          <a:lstStyle>
            <a:lvl1pPr>
              <a:buClr>
                <a:schemeClr val="tx2"/>
              </a:buClr>
              <a:defRPr b="0">
                <a:solidFill>
                  <a:srgbClr val="000000"/>
                </a:solidFill>
              </a:defRPr>
            </a:lvl1pPr>
          </a:lstStyle>
          <a:p>
            <a:pPr lvl="0"/>
            <a:r>
              <a:rPr lang="en-US" smtClean="0"/>
              <a:t>Click to edit Master text styles</a:t>
            </a:r>
          </a:p>
        </p:txBody>
      </p:sp>
      <p:sp>
        <p:nvSpPr>
          <p:cNvPr id="15"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6"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757679"/>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299457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_Caption_Grey">
    <p:spTree>
      <p:nvGrpSpPr>
        <p:cNvPr id="1" name=""/>
        <p:cNvGrpSpPr/>
        <p:nvPr/>
      </p:nvGrpSpPr>
      <p:grpSpPr>
        <a:xfrm>
          <a:off x="0" y="0"/>
          <a:ext cx="0" cy="0"/>
          <a:chOff x="0" y="0"/>
          <a:chExt cx="0" cy="0"/>
        </a:xfrm>
      </p:grpSpPr>
      <p:pic>
        <p:nvPicPr>
          <p:cNvPr id="9" name="Picture 8" descr="Gray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8"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chemeClr val="tx1"/>
                </a:solidFill>
              </a:defRPr>
            </a:lvl1pPr>
            <a:lvl3pPr>
              <a:defRPr baseline="0">
                <a:solidFill>
                  <a:srgbClr val="FFFFFF"/>
                </a:solidFill>
              </a:defRPr>
            </a:lvl3pPr>
          </a:lstStyle>
          <a:p>
            <a:pPr lvl="0"/>
            <a:r>
              <a:rPr lang="en-US" dirty="0" smtClean="0"/>
              <a:t>Caption Text</a:t>
            </a:r>
          </a:p>
        </p:txBody>
      </p:sp>
      <p:sp>
        <p:nvSpPr>
          <p:cNvPr id="14" name="Content Placeholder 8"/>
          <p:cNvSpPr>
            <a:spLocks noGrp="1"/>
          </p:cNvSpPr>
          <p:nvPr>
            <p:ph sz="quarter" idx="11"/>
          </p:nvPr>
        </p:nvSpPr>
        <p:spPr>
          <a:xfrm>
            <a:off x="457200" y="1376921"/>
            <a:ext cx="8229600" cy="3881565"/>
          </a:xfrm>
          <a:prstGeom prst="rect">
            <a:avLst/>
          </a:prstGeom>
        </p:spPr>
        <p:txBody>
          <a:bodyPr/>
          <a:lstStyle>
            <a:lvl1pPr>
              <a:buClr>
                <a:schemeClr val="tx2"/>
              </a:buClr>
              <a:defRPr b="0">
                <a:solidFill>
                  <a:srgbClr val="000000"/>
                </a:solidFill>
              </a:defRPr>
            </a:lvl1pPr>
          </a:lstStyle>
          <a:p>
            <a:pPr lvl="0"/>
            <a:r>
              <a:rPr lang="en-US" smtClean="0"/>
              <a:t>Click to edit Master text styles</a:t>
            </a:r>
          </a:p>
        </p:txBody>
      </p:sp>
      <p:sp>
        <p:nvSpPr>
          <p:cNvPr id="18"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6"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757679"/>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159310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_Caption_Maroon">
    <p:spTree>
      <p:nvGrpSpPr>
        <p:cNvPr id="1" name=""/>
        <p:cNvGrpSpPr/>
        <p:nvPr/>
      </p:nvGrpSpPr>
      <p:grpSpPr>
        <a:xfrm>
          <a:off x="0" y="0"/>
          <a:ext cx="0" cy="0"/>
          <a:chOff x="0" y="0"/>
          <a:chExt cx="0" cy="0"/>
        </a:xfrm>
      </p:grpSpPr>
      <p:pic>
        <p:nvPicPr>
          <p:cNvPr id="10" name="Picture 9" descr="Maroon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9"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rgbClr val="FFFFFF"/>
                </a:solidFill>
              </a:defRPr>
            </a:lvl1pPr>
            <a:lvl3pPr>
              <a:defRPr baseline="0">
                <a:solidFill>
                  <a:srgbClr val="FFFFFF"/>
                </a:solidFill>
              </a:defRPr>
            </a:lvl3pPr>
          </a:lstStyle>
          <a:p>
            <a:pPr lvl="0"/>
            <a:r>
              <a:rPr lang="en-US" dirty="0" smtClean="0"/>
              <a:t>Caption Text</a:t>
            </a:r>
          </a:p>
        </p:txBody>
      </p:sp>
      <p:sp>
        <p:nvSpPr>
          <p:cNvPr id="14" name="Content Placeholder 8"/>
          <p:cNvSpPr>
            <a:spLocks noGrp="1"/>
          </p:cNvSpPr>
          <p:nvPr>
            <p:ph sz="quarter" idx="11"/>
          </p:nvPr>
        </p:nvSpPr>
        <p:spPr>
          <a:xfrm>
            <a:off x="457200" y="1376921"/>
            <a:ext cx="8229600" cy="3881565"/>
          </a:xfrm>
          <a:prstGeom prst="rect">
            <a:avLst/>
          </a:prstGeom>
        </p:spPr>
        <p:txBody>
          <a:bodyPr/>
          <a:lstStyle>
            <a:lvl1pPr>
              <a:buClr>
                <a:schemeClr val="bg2"/>
              </a:buClr>
              <a:defRPr>
                <a:solidFill>
                  <a:srgbClr val="FFFFFF"/>
                </a:solidFill>
              </a:defRPr>
            </a:lvl1pPr>
          </a:lstStyle>
          <a:p>
            <a:pPr lvl="0"/>
            <a:r>
              <a:rPr lang="en-US" smtClean="0"/>
              <a:t>Click to edit Master text styles</a:t>
            </a:r>
          </a:p>
        </p:txBody>
      </p:sp>
      <p:sp>
        <p:nvSpPr>
          <p:cNvPr id="17"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lvl1pPr>
              <a:defRPr>
                <a:solidFill>
                  <a:srgbClr val="FFFFFF"/>
                </a:solidFill>
              </a:defRPr>
            </a:lvl1pPr>
          </a:lstStyle>
          <a:p>
            <a:r>
              <a:rPr lang="en-US" smtClean="0"/>
              <a:t>Click to edit Master title style</a:t>
            </a:r>
            <a:endParaRPr lang="en-US" dirty="0"/>
          </a:p>
        </p:txBody>
      </p:sp>
      <p:sp>
        <p:nvSpPr>
          <p:cNvPr id="6"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FFFFFF"/>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362236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_White">
    <p:spTree>
      <p:nvGrpSpPr>
        <p:cNvPr id="1" name=""/>
        <p:cNvGrpSpPr/>
        <p:nvPr/>
      </p:nvGrpSpPr>
      <p:grpSpPr>
        <a:xfrm>
          <a:off x="0" y="0"/>
          <a:ext cx="0" cy="0"/>
          <a:chOff x="0" y="0"/>
          <a:chExt cx="0" cy="0"/>
        </a:xfrm>
      </p:grpSpPr>
      <p:pic>
        <p:nvPicPr>
          <p:cNvPr id="8" name="Picture 7" descr="Whit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4" name="Content Placeholder 8"/>
          <p:cNvSpPr>
            <a:spLocks noGrp="1"/>
          </p:cNvSpPr>
          <p:nvPr>
            <p:ph sz="quarter" idx="11"/>
          </p:nvPr>
        </p:nvSpPr>
        <p:spPr>
          <a:xfrm>
            <a:off x="457200" y="1376921"/>
            <a:ext cx="3881395" cy="4382529"/>
          </a:xfrm>
          <a:prstGeom prst="rect">
            <a:avLst/>
          </a:prstGeom>
        </p:spPr>
        <p:txBody>
          <a:bodyPr/>
          <a:lstStyle/>
          <a:p>
            <a:pPr lvl="0"/>
            <a:r>
              <a:rPr lang="en-US" smtClean="0"/>
              <a:t>Click to edit Master text styles</a:t>
            </a:r>
          </a:p>
        </p:txBody>
      </p:sp>
      <p:sp>
        <p:nvSpPr>
          <p:cNvPr id="16" name="Content Placeholder 8"/>
          <p:cNvSpPr>
            <a:spLocks noGrp="1"/>
          </p:cNvSpPr>
          <p:nvPr>
            <p:ph sz="quarter" idx="12"/>
          </p:nvPr>
        </p:nvSpPr>
        <p:spPr>
          <a:xfrm>
            <a:off x="4805405" y="1376921"/>
            <a:ext cx="3881395" cy="4382529"/>
          </a:xfrm>
          <a:prstGeom prst="rect">
            <a:avLst/>
          </a:prstGeom>
        </p:spPr>
        <p:txBody>
          <a:bodyPr/>
          <a:lstStyle/>
          <a:p>
            <a:pPr lvl="0"/>
            <a:r>
              <a:rPr lang="en-US" smtClean="0"/>
              <a:t>Click to 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6"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757679"/>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30593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_Grey">
    <p:spTree>
      <p:nvGrpSpPr>
        <p:cNvPr id="1" name=""/>
        <p:cNvGrpSpPr/>
        <p:nvPr/>
      </p:nvGrpSpPr>
      <p:grpSpPr>
        <a:xfrm>
          <a:off x="0" y="0"/>
          <a:ext cx="0" cy="0"/>
          <a:chOff x="0" y="0"/>
          <a:chExt cx="0" cy="0"/>
        </a:xfrm>
      </p:grpSpPr>
      <p:pic>
        <p:nvPicPr>
          <p:cNvPr id="9" name="Picture 8" descr="Gray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2" name="Content Placeholder 8"/>
          <p:cNvSpPr>
            <a:spLocks noGrp="1"/>
          </p:cNvSpPr>
          <p:nvPr>
            <p:ph sz="quarter" idx="11"/>
          </p:nvPr>
        </p:nvSpPr>
        <p:spPr>
          <a:xfrm>
            <a:off x="457200" y="1376921"/>
            <a:ext cx="3881395" cy="4388879"/>
          </a:xfrm>
          <a:prstGeom prst="rect">
            <a:avLst/>
          </a:prstGeom>
        </p:spPr>
        <p:txBody>
          <a:bodyPr/>
          <a:lstStyle>
            <a:lvl1pPr>
              <a:defRPr>
                <a:solidFill>
                  <a:srgbClr val="000000"/>
                </a:solidFill>
              </a:defRPr>
            </a:lvl1pPr>
          </a:lstStyle>
          <a:p>
            <a:pPr lvl="0"/>
            <a:r>
              <a:rPr lang="en-US" smtClean="0"/>
              <a:t>Click to edit Master text styles</a:t>
            </a:r>
          </a:p>
        </p:txBody>
      </p:sp>
      <p:sp>
        <p:nvSpPr>
          <p:cNvPr id="14" name="Content Placeholder 8"/>
          <p:cNvSpPr>
            <a:spLocks noGrp="1"/>
          </p:cNvSpPr>
          <p:nvPr>
            <p:ph sz="quarter" idx="12"/>
          </p:nvPr>
        </p:nvSpPr>
        <p:spPr>
          <a:xfrm>
            <a:off x="4805405" y="1376921"/>
            <a:ext cx="3881395" cy="4388879"/>
          </a:xfrm>
          <a:prstGeom prst="rect">
            <a:avLst/>
          </a:prstGeom>
        </p:spPr>
        <p:txBody>
          <a:bodyPr/>
          <a:lstStyle>
            <a:lvl1pPr>
              <a:defRPr>
                <a:solidFill>
                  <a:srgbClr val="000000"/>
                </a:solidFill>
              </a:defRPr>
            </a:lvl1pPr>
          </a:lstStyle>
          <a:p>
            <a:pPr lvl="0"/>
            <a:r>
              <a:rPr lang="en-US" smtClean="0"/>
              <a:t>Click to edit Master text styles</a:t>
            </a:r>
          </a:p>
        </p:txBody>
      </p:sp>
      <p:sp>
        <p:nvSpPr>
          <p:cNvPr id="16"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6" name="Date Placeholder 2"/>
          <p:cNvSpPr>
            <a:spLocks noGrp="1"/>
          </p:cNvSpPr>
          <p:nvPr>
            <p:ph type="dt" sz="half" idx="2"/>
          </p:nvPr>
        </p:nvSpPr>
        <p:spPr>
          <a:xfrm>
            <a:off x="457200" y="6348135"/>
            <a:ext cx="6104352" cy="281976"/>
          </a:xfrm>
          <a:prstGeom prst="rect">
            <a:avLst/>
          </a:prstGeom>
        </p:spPr>
        <p:txBody>
          <a:bodyPr/>
          <a:lstStyle>
            <a:lvl1pPr>
              <a:defRPr sz="1200">
                <a:solidFill>
                  <a:srgbClr val="757679"/>
                </a:solidFill>
              </a:defRPr>
            </a:lvl1pPr>
          </a:lstStyle>
          <a:p>
            <a:r>
              <a:rPr lang="en-US" smtClean="0"/>
              <a:t>Supervisory Excellence: Annual Performance Appraisals</a:t>
            </a:r>
            <a:endParaRPr lang="en-US" dirty="0"/>
          </a:p>
        </p:txBody>
      </p:sp>
    </p:spTree>
    <p:extLst>
      <p:ext uri="{BB962C8B-B14F-4D97-AF65-F5344CB8AC3E}">
        <p14:creationId xmlns:p14="http://schemas.microsoft.com/office/powerpoint/2010/main" val="229237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1376921"/>
            <a:ext cx="8229600" cy="45713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dirty="0" smtClean="0"/>
              <a:t>Title</a:t>
            </a:r>
            <a:endParaRPr lang="en-US" dirty="0"/>
          </a:p>
        </p:txBody>
      </p:sp>
    </p:spTree>
    <p:extLst>
      <p:ext uri="{BB962C8B-B14F-4D97-AF65-F5344CB8AC3E}">
        <p14:creationId xmlns:p14="http://schemas.microsoft.com/office/powerpoint/2010/main" val="22070083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1" r:id="rId4"/>
    <p:sldLayoutId id="2147483652" r:id="rId5"/>
    <p:sldLayoutId id="2147483653" r:id="rId6"/>
    <p:sldLayoutId id="2147483654" r:id="rId7"/>
    <p:sldLayoutId id="2147483658" r:id="rId8"/>
    <p:sldLayoutId id="2147483659" r:id="rId9"/>
    <p:sldLayoutId id="2147483660" r:id="rId10"/>
    <p:sldLayoutId id="2147483661" r:id="rId11"/>
    <p:sldLayoutId id="2147483662" r:id="rId12"/>
    <p:sldLayoutId id="2147483663" r:id="rId13"/>
    <p:sldLayoutId id="2147483668" r:id="rId14"/>
  </p:sldLayoutIdLst>
  <p:timing>
    <p:tnLst>
      <p:par>
        <p:cTn id="1" dur="indefinite" restart="never" nodeType="tmRoot"/>
      </p:par>
    </p:tnLst>
  </p:timing>
  <p:hf sldNum="0" hdr="0" ftr="0"/>
  <p:txStyles>
    <p:titleStyle>
      <a:lvl1pPr algn="l" defTabSz="457200" rtl="0" eaLnBrk="1" latinLnBrk="0" hangingPunct="1">
        <a:spcBef>
          <a:spcPct val="0"/>
        </a:spcBef>
        <a:buNone/>
        <a:defRPr sz="3600" b="1" i="0" kern="1200" cap="none" spc="50">
          <a:solidFill>
            <a:schemeClr val="tx2"/>
          </a:solidFill>
          <a:latin typeface="+mj-lt"/>
          <a:ea typeface="+mj-ea"/>
          <a:cs typeface="+mj-cs"/>
        </a:defRPr>
      </a:lvl1pPr>
    </p:titleStyle>
    <p:bodyStyle>
      <a:lvl1pPr marL="342900" indent="-342900" algn="l" defTabSz="457200" rtl="0" eaLnBrk="1" latinLnBrk="0" hangingPunct="1">
        <a:spcBef>
          <a:spcPts val="768"/>
        </a:spcBef>
        <a:buClr>
          <a:schemeClr val="tx2"/>
        </a:buClr>
        <a:buFont typeface="Arial"/>
        <a:buChar char="•"/>
        <a:defRPr sz="2600" b="0" i="0" kern="1200" baseline="0">
          <a:solidFill>
            <a:schemeClr val="tx1"/>
          </a:solidFill>
          <a:latin typeface="Arial"/>
          <a:ea typeface="+mn-ea"/>
          <a:cs typeface="+mn-cs"/>
        </a:defRPr>
      </a:lvl1pPr>
      <a:lvl2pPr marL="800100" indent="-342900" algn="l" defTabSz="457200" rtl="0" eaLnBrk="1" latinLnBrk="0" hangingPunct="1">
        <a:spcBef>
          <a:spcPts val="672"/>
        </a:spcBef>
        <a:buClr>
          <a:schemeClr val="tx2"/>
        </a:buClr>
        <a:buFont typeface="Lucida Grande"/>
        <a:buChar char="-"/>
        <a:defRPr sz="2400" b="0" i="0" kern="1200">
          <a:solidFill>
            <a:srgbClr val="000000"/>
          </a:solidFill>
          <a:latin typeface="Arial"/>
          <a:ea typeface="+mn-ea"/>
          <a:cs typeface="Arial"/>
        </a:defRPr>
      </a:lvl2pPr>
      <a:lvl3pPr marL="1143000" indent="-228600" algn="l" defTabSz="457200" rtl="0" eaLnBrk="1" latinLnBrk="0" hangingPunct="1">
        <a:spcBef>
          <a:spcPts val="576"/>
        </a:spcBef>
        <a:buClr>
          <a:schemeClr val="tx2"/>
        </a:buClr>
        <a:buFont typeface="Arial"/>
        <a:buChar char="•"/>
        <a:defRPr sz="2200" b="0" i="0" kern="1200">
          <a:solidFill>
            <a:srgbClr val="000000"/>
          </a:solidFill>
          <a:latin typeface="Arial"/>
          <a:ea typeface="+mn-ea"/>
          <a:cs typeface="Arial"/>
        </a:defRPr>
      </a:lvl3pPr>
      <a:lvl4pPr marL="1714500" indent="-342900" algn="l" defTabSz="457200" rtl="0" eaLnBrk="1" latinLnBrk="0" hangingPunct="1">
        <a:spcBef>
          <a:spcPct val="20000"/>
        </a:spcBef>
        <a:buClr>
          <a:schemeClr val="tx2"/>
        </a:buClr>
        <a:buFont typeface="Lucida Grande"/>
        <a:buChar char="-"/>
        <a:defRPr sz="2000" b="0" i="0" kern="1200">
          <a:solidFill>
            <a:srgbClr val="000000"/>
          </a:solidFill>
          <a:latin typeface="Arial"/>
          <a:ea typeface="+mn-ea"/>
          <a:cs typeface="Arial"/>
        </a:defRPr>
      </a:lvl4pPr>
      <a:lvl5pPr marL="2171700" indent="-342900" algn="l" defTabSz="457200" rtl="0" eaLnBrk="1" latinLnBrk="0" hangingPunct="1">
        <a:spcBef>
          <a:spcPct val="20000"/>
        </a:spcBef>
        <a:buClr>
          <a:schemeClr val="tx2"/>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489123"/>
            <a:ext cx="6104352" cy="281976"/>
          </a:xfrm>
          <a:prstGeom prst="rect">
            <a:avLst/>
          </a:prstGeom>
        </p:spPr>
        <p:txBody>
          <a:bodyPr vert="horz" lIns="0" tIns="0" rIns="0" bIns="0" rtlCol="0" anchor="t" anchorCtr="0"/>
          <a:lstStyle>
            <a:lvl1pPr algn="l">
              <a:defRPr sz="1200">
                <a:solidFill>
                  <a:schemeClr val="accent1"/>
                </a:solidFill>
              </a:defRPr>
            </a:lvl1pPr>
          </a:lstStyle>
          <a:p>
            <a:r>
              <a:rPr lang="en-US" smtClean="0"/>
              <a:t>Supervisory Excellence: Annual Performance Appraisals</a:t>
            </a:r>
            <a:endParaRPr lang="en-US" dirty="0"/>
          </a:p>
        </p:txBody>
      </p:sp>
      <p:sp>
        <p:nvSpPr>
          <p:cNvPr id="9" name="Text Placeholder 2"/>
          <p:cNvSpPr>
            <a:spLocks noGrp="1"/>
          </p:cNvSpPr>
          <p:nvPr>
            <p:ph type="body" idx="1"/>
          </p:nvPr>
        </p:nvSpPr>
        <p:spPr>
          <a:xfrm>
            <a:off x="457200" y="1376921"/>
            <a:ext cx="8229600" cy="45713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dirty="0" smtClean="0"/>
              <a:t>Title</a:t>
            </a:r>
            <a:endParaRPr lang="en-US" dirty="0"/>
          </a:p>
        </p:txBody>
      </p:sp>
    </p:spTree>
    <p:extLst>
      <p:ext uri="{BB962C8B-B14F-4D97-AF65-F5344CB8AC3E}">
        <p14:creationId xmlns:p14="http://schemas.microsoft.com/office/powerpoint/2010/main" val="10056927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iming>
    <p:tnLst>
      <p:par>
        <p:cTn id="1" dur="indefinite" restart="never" nodeType="tmRoot"/>
      </p:par>
    </p:tnLst>
  </p:timing>
  <p:hf sldNum="0" hdr="0" ftr="0"/>
  <p:txStyles>
    <p:titleStyle>
      <a:lvl1pPr algn="l" defTabSz="457200" rtl="0" eaLnBrk="1" latinLnBrk="0" hangingPunct="1">
        <a:spcBef>
          <a:spcPct val="0"/>
        </a:spcBef>
        <a:buNone/>
        <a:defRPr sz="3600" b="1" i="0" kern="1200" cap="none" spc="50">
          <a:solidFill>
            <a:schemeClr val="tx2"/>
          </a:solidFill>
          <a:latin typeface="+mj-lt"/>
          <a:ea typeface="+mj-ea"/>
          <a:cs typeface="+mj-cs"/>
        </a:defRPr>
      </a:lvl1pPr>
    </p:titleStyle>
    <p:bodyStyle>
      <a:lvl1pPr marL="342900" indent="-342900" algn="l" defTabSz="457200" rtl="0" eaLnBrk="1" latinLnBrk="0" hangingPunct="1">
        <a:spcBef>
          <a:spcPts val="768"/>
        </a:spcBef>
        <a:buClr>
          <a:schemeClr val="tx2"/>
        </a:buClr>
        <a:buFont typeface="Arial"/>
        <a:buChar char="•"/>
        <a:defRPr sz="2600" b="0" i="0" kern="1200" baseline="0">
          <a:solidFill>
            <a:schemeClr val="tx1"/>
          </a:solidFill>
          <a:latin typeface="Arial"/>
          <a:ea typeface="+mn-ea"/>
          <a:cs typeface="+mn-cs"/>
        </a:defRPr>
      </a:lvl1pPr>
      <a:lvl2pPr marL="800100" indent="-342900" algn="l" defTabSz="457200" rtl="0" eaLnBrk="1" latinLnBrk="0" hangingPunct="1">
        <a:spcBef>
          <a:spcPts val="672"/>
        </a:spcBef>
        <a:buClr>
          <a:schemeClr val="tx2"/>
        </a:buClr>
        <a:buFont typeface="Lucida Grande"/>
        <a:buChar char="-"/>
        <a:defRPr sz="2400" b="0" i="0" kern="1200">
          <a:solidFill>
            <a:srgbClr val="000000"/>
          </a:solidFill>
          <a:latin typeface="Arial"/>
          <a:ea typeface="+mn-ea"/>
          <a:cs typeface="Arial"/>
        </a:defRPr>
      </a:lvl2pPr>
      <a:lvl3pPr marL="1143000" indent="-228600" algn="l" defTabSz="457200" rtl="0" eaLnBrk="1" latinLnBrk="0" hangingPunct="1">
        <a:spcBef>
          <a:spcPts val="576"/>
        </a:spcBef>
        <a:buClr>
          <a:schemeClr val="tx2"/>
        </a:buClr>
        <a:buFont typeface="Arial"/>
        <a:buChar char="•"/>
        <a:defRPr sz="2200" b="0" i="0" kern="1200">
          <a:solidFill>
            <a:srgbClr val="000000"/>
          </a:solidFill>
          <a:latin typeface="Arial"/>
          <a:ea typeface="+mn-ea"/>
          <a:cs typeface="Arial"/>
        </a:defRPr>
      </a:lvl3pPr>
      <a:lvl4pPr marL="1714500" indent="-342900" algn="l" defTabSz="457200" rtl="0" eaLnBrk="1" latinLnBrk="0" hangingPunct="1">
        <a:spcBef>
          <a:spcPct val="20000"/>
        </a:spcBef>
        <a:buClr>
          <a:schemeClr val="tx2"/>
        </a:buClr>
        <a:buFont typeface="Lucida Grande"/>
        <a:buChar char="-"/>
        <a:defRPr sz="2000" b="0" i="0" kern="1200">
          <a:solidFill>
            <a:srgbClr val="000000"/>
          </a:solidFill>
          <a:latin typeface="Arial"/>
          <a:ea typeface="+mn-ea"/>
          <a:cs typeface="Arial"/>
        </a:defRPr>
      </a:lvl4pPr>
      <a:lvl5pPr marL="2171700" indent="-342900" algn="l" defTabSz="457200" rtl="0" eaLnBrk="1" latinLnBrk="0" hangingPunct="1">
        <a:spcBef>
          <a:spcPct val="20000"/>
        </a:spcBef>
        <a:buClr>
          <a:schemeClr val="tx2"/>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video" Target="https://www.youtube.com/embed/LhkwiJowIUM" TargetMode="External"/><Relationship Id="rId5" Type="http://schemas.openxmlformats.org/officeDocument/2006/relationships/image" Target="../media/image23.jpeg"/><Relationship Id="rId4" Type="http://schemas.openxmlformats.org/officeDocument/2006/relationships/hyperlink" Target="https://youtu.be/LhkwiJowIU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hyperlink" Target="https://supervising.umn.edu/" TargetMode="Externa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br.org/2019/02/13-ways-we-justify-rationalize-or-ignore-negative-feedback"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amazon.com/Nine-Lies-about-Work-Freethinking-ebook/dp/B07C3ZT28C"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hyperlink" Target="https://supervising.umn.edu/" TargetMode="Externa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29740" y="4215027"/>
            <a:ext cx="8229600" cy="1952508"/>
          </a:xfrm>
        </p:spPr>
        <p:txBody>
          <a:bodyPr>
            <a:normAutofit/>
          </a:bodyPr>
          <a:lstStyle/>
          <a:p>
            <a:r>
              <a:rPr lang="en-US" dirty="0" smtClean="0"/>
              <a:t>Supervisory Excellence Program | SPH Human Resources</a:t>
            </a:r>
          </a:p>
          <a:p>
            <a:endParaRPr lang="en-US" dirty="0"/>
          </a:p>
          <a:p>
            <a:r>
              <a:rPr lang="en-US" dirty="0" smtClean="0"/>
              <a:t>March &amp; April 2019</a:t>
            </a:r>
          </a:p>
          <a:p>
            <a:endParaRPr lang="en-US" dirty="0"/>
          </a:p>
          <a:p>
            <a:endParaRPr lang="en-US" dirty="0"/>
          </a:p>
        </p:txBody>
      </p:sp>
      <p:sp>
        <p:nvSpPr>
          <p:cNvPr id="3" name="Title 2"/>
          <p:cNvSpPr>
            <a:spLocks noGrp="1"/>
          </p:cNvSpPr>
          <p:nvPr>
            <p:ph type="title"/>
          </p:nvPr>
        </p:nvSpPr>
        <p:spPr>
          <a:xfrm>
            <a:off x="457200" y="774441"/>
            <a:ext cx="8229600" cy="3008100"/>
          </a:xfrm>
        </p:spPr>
        <p:txBody>
          <a:bodyPr>
            <a:normAutofit/>
          </a:bodyPr>
          <a:lstStyle/>
          <a:p>
            <a:r>
              <a:rPr lang="en-US" sz="5400" dirty="0" smtClean="0"/>
              <a:t>SPH Supervisory Excellence: Annual Performance Appraisals</a:t>
            </a:r>
            <a:endParaRPr lang="en-US" sz="5400" dirty="0"/>
          </a:p>
        </p:txBody>
      </p:sp>
    </p:spTree>
    <p:extLst>
      <p:ext uri="{BB962C8B-B14F-4D97-AF65-F5344CB8AC3E}">
        <p14:creationId xmlns:p14="http://schemas.microsoft.com/office/powerpoint/2010/main" val="4210839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Supervisory Excellence: Annual Performance Appraisals</a:t>
            </a:r>
            <a:endParaRPr lang="en-US" dirty="0"/>
          </a:p>
        </p:txBody>
      </p:sp>
      <p:sp>
        <p:nvSpPr>
          <p:cNvPr id="3" name="Content Placeholder 2"/>
          <p:cNvSpPr>
            <a:spLocks noGrp="1"/>
          </p:cNvSpPr>
          <p:nvPr>
            <p:ph sz="quarter" idx="11"/>
          </p:nvPr>
        </p:nvSpPr>
        <p:spPr>
          <a:xfrm>
            <a:off x="457200" y="1736035"/>
            <a:ext cx="6058452" cy="4576417"/>
          </a:xfrm>
        </p:spPr>
        <p:txBody>
          <a:bodyPr>
            <a:noAutofit/>
          </a:bodyPr>
          <a:lstStyle/>
          <a:p>
            <a:r>
              <a:rPr lang="en-US" sz="1800" dirty="0" smtClean="0"/>
              <a:t>Week </a:t>
            </a:r>
            <a:r>
              <a:rPr lang="en-US" sz="1800" dirty="0"/>
              <a:t>of February 25: SPH </a:t>
            </a:r>
            <a:r>
              <a:rPr lang="en-US" sz="1800" dirty="0" smtClean="0"/>
              <a:t>HR </a:t>
            </a:r>
            <a:r>
              <a:rPr lang="en-US" sz="1800" dirty="0"/>
              <a:t>initiates </a:t>
            </a:r>
            <a:r>
              <a:rPr lang="en-US" sz="1800" dirty="0" smtClean="0"/>
              <a:t>appraisals in AHC Performance </a:t>
            </a:r>
            <a:r>
              <a:rPr lang="en-US" sz="1800" dirty="0"/>
              <a:t>Appraisal Tool (PAT) </a:t>
            </a:r>
            <a:r>
              <a:rPr lang="en-US" sz="1800" dirty="0" smtClean="0"/>
              <a:t>system </a:t>
            </a:r>
            <a:endParaRPr lang="en-US" sz="1800" dirty="0"/>
          </a:p>
          <a:p>
            <a:r>
              <a:rPr lang="en-US" sz="1800" dirty="0"/>
              <a:t>By Friday, March 29: Staff members complete their </a:t>
            </a:r>
            <a:r>
              <a:rPr lang="en-US" sz="1800" dirty="0" smtClean="0"/>
              <a:t>self-appraisals</a:t>
            </a:r>
            <a:endParaRPr lang="en-US" sz="1800" dirty="0"/>
          </a:p>
          <a:p>
            <a:r>
              <a:rPr lang="en-US" sz="1800" b="1" dirty="0"/>
              <a:t>By Tuesday, April 30: Supervisors complete their preliminary appraisals of their staff </a:t>
            </a:r>
            <a:r>
              <a:rPr lang="en-US" sz="1800" b="1" dirty="0" smtClean="0"/>
              <a:t>members</a:t>
            </a:r>
            <a:endParaRPr lang="en-US" sz="1800" b="1" dirty="0"/>
          </a:p>
          <a:p>
            <a:r>
              <a:rPr lang="en-US" sz="1800" dirty="0"/>
              <a:t>By Friday, May 17: Each of the divisions calibrate supervisors’ performance ratings to ensure fairness and </a:t>
            </a:r>
            <a:r>
              <a:rPr lang="en-US" sz="1800" dirty="0" smtClean="0"/>
              <a:t>consistency</a:t>
            </a:r>
            <a:endParaRPr lang="en-US" sz="1800" dirty="0"/>
          </a:p>
          <a:p>
            <a:r>
              <a:rPr lang="en-US" sz="1800" b="1" dirty="0"/>
              <a:t>Between Friday, May 17 and Friday, June 7: Most performance appraisal meetings are </a:t>
            </a:r>
            <a:r>
              <a:rPr lang="en-US" sz="1800" b="1" dirty="0" smtClean="0"/>
              <a:t>held</a:t>
            </a:r>
            <a:endParaRPr lang="en-US" sz="1800" b="1" dirty="0"/>
          </a:p>
          <a:p>
            <a:r>
              <a:rPr lang="en-US" sz="1800" dirty="0"/>
              <a:t>Monday, June 10: Merit pay </a:t>
            </a:r>
            <a:r>
              <a:rPr lang="en-US" sz="1800" dirty="0" smtClean="0"/>
              <a:t>adjustments </a:t>
            </a:r>
            <a:r>
              <a:rPr lang="en-US" sz="1800" dirty="0"/>
              <a:t>entered into </a:t>
            </a:r>
            <a:r>
              <a:rPr lang="en-US" sz="1800" dirty="0" smtClean="0"/>
              <a:t>HRMS</a:t>
            </a:r>
            <a:endParaRPr lang="en-US" sz="1800" dirty="0"/>
          </a:p>
        </p:txBody>
      </p:sp>
      <p:sp>
        <p:nvSpPr>
          <p:cNvPr id="4" name="Title 3"/>
          <p:cNvSpPr>
            <a:spLocks noGrp="1"/>
          </p:cNvSpPr>
          <p:nvPr>
            <p:ph type="title"/>
          </p:nvPr>
        </p:nvSpPr>
        <p:spPr/>
        <p:txBody>
          <a:bodyPr>
            <a:normAutofit fontScale="90000"/>
          </a:bodyPr>
          <a:lstStyle/>
          <a:p>
            <a:r>
              <a:rPr lang="en-US" dirty="0" smtClean="0"/>
              <a:t>Timeline of 2018-19 SPH Staff Performance Appraisals</a:t>
            </a:r>
            <a:endParaRPr lang="en-US" dirty="0"/>
          </a:p>
        </p:txBody>
      </p:sp>
    </p:spTree>
    <p:extLst>
      <p:ext uri="{BB962C8B-B14F-4D97-AF65-F5344CB8AC3E}">
        <p14:creationId xmlns:p14="http://schemas.microsoft.com/office/powerpoint/2010/main" val="1095769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1"/>
            <p:extLst>
              <p:ext uri="{D42A27DB-BD31-4B8C-83A1-F6EECF244321}">
                <p14:modId xmlns:p14="http://schemas.microsoft.com/office/powerpoint/2010/main" val="1381289384"/>
              </p:ext>
            </p:extLst>
          </p:nvPr>
        </p:nvGraphicFramePr>
        <p:xfrm>
          <a:off x="457200" y="1376363"/>
          <a:ext cx="8229600" cy="456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Main Sections of the Appraisal Form</a:t>
            </a:r>
            <a:endParaRPr lang="en-US" dirty="0"/>
          </a:p>
        </p:txBody>
      </p:sp>
      <p:sp>
        <p:nvSpPr>
          <p:cNvPr id="2" name="Date Placeholder 1"/>
          <p:cNvSpPr>
            <a:spLocks noGrp="1"/>
          </p:cNvSpPr>
          <p:nvPr>
            <p:ph type="dt" sz="half" idx="4294967295"/>
          </p:nvPr>
        </p:nvSpPr>
        <p:spPr>
          <a:xfrm>
            <a:off x="0" y="6489700"/>
            <a:ext cx="6103938" cy="280988"/>
          </a:xfrm>
        </p:spPr>
        <p:txBody>
          <a:bodyPr/>
          <a:lstStyle/>
          <a:p>
            <a:r>
              <a:rPr lang="en-US" dirty="0" smtClean="0"/>
              <a:t>    Supervisory Excellence: Annual Performance Appraisals</a:t>
            </a:r>
            <a:endParaRPr lang="en-US" dirty="0"/>
          </a:p>
        </p:txBody>
      </p:sp>
      <p:sp>
        <p:nvSpPr>
          <p:cNvPr id="6" name="TextBox 5"/>
          <p:cNvSpPr txBox="1"/>
          <p:nvPr/>
        </p:nvSpPr>
        <p:spPr>
          <a:xfrm>
            <a:off x="418288" y="3964022"/>
            <a:ext cx="8224738" cy="523220"/>
          </a:xfrm>
          <a:prstGeom prst="rect">
            <a:avLst/>
          </a:prstGeom>
          <a:noFill/>
        </p:spPr>
        <p:txBody>
          <a:bodyPr wrap="square" rtlCol="0">
            <a:spAutoFit/>
          </a:bodyPr>
          <a:lstStyle/>
          <a:p>
            <a:r>
              <a:rPr lang="en-US" sz="1400" dirty="0" smtClean="0"/>
              <a:t>Job knowledge; Quality of work; Productivity quantity of work; Technical skills &amp; ability; </a:t>
            </a:r>
          </a:p>
          <a:p>
            <a:r>
              <a:rPr lang="en-US" sz="1400" dirty="0" smtClean="0"/>
              <a:t>Reliability; Interactions with others; Supervision (formal/informal, if applicable)</a:t>
            </a:r>
            <a:endParaRPr lang="en-US" sz="1400" dirty="0"/>
          </a:p>
        </p:txBody>
      </p:sp>
      <p:sp>
        <p:nvSpPr>
          <p:cNvPr id="7" name="TextBox 6"/>
          <p:cNvSpPr txBox="1"/>
          <p:nvPr/>
        </p:nvSpPr>
        <p:spPr>
          <a:xfrm>
            <a:off x="457200" y="2458151"/>
            <a:ext cx="8185826" cy="307777"/>
          </a:xfrm>
          <a:prstGeom prst="rect">
            <a:avLst/>
          </a:prstGeom>
          <a:noFill/>
        </p:spPr>
        <p:txBody>
          <a:bodyPr wrap="square" rtlCol="0">
            <a:spAutoFit/>
          </a:bodyPr>
          <a:lstStyle/>
          <a:p>
            <a:r>
              <a:rPr lang="en-US" sz="1400" dirty="0" smtClean="0"/>
              <a:t>Responsibility; Expected results; Employee self assessment; Supervisor assessment </a:t>
            </a:r>
            <a:endParaRPr lang="en-US" sz="1400" dirty="0"/>
          </a:p>
        </p:txBody>
      </p:sp>
      <p:sp>
        <p:nvSpPr>
          <p:cNvPr id="8" name="Left Arrow 7"/>
          <p:cNvSpPr/>
          <p:nvPr/>
        </p:nvSpPr>
        <p:spPr>
          <a:xfrm>
            <a:off x="6042499" y="1021242"/>
            <a:ext cx="2970178" cy="1323872"/>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Emphasis on WHAT (goals &amp; results)</a:t>
            </a:r>
            <a:endParaRPr lang="en-US" dirty="0">
              <a:solidFill>
                <a:schemeClr val="bg1"/>
              </a:solidFill>
            </a:endParaRPr>
          </a:p>
        </p:txBody>
      </p:sp>
      <p:sp>
        <p:nvSpPr>
          <p:cNvPr id="9" name="Left Arrow 8"/>
          <p:cNvSpPr/>
          <p:nvPr/>
        </p:nvSpPr>
        <p:spPr>
          <a:xfrm>
            <a:off x="6042499" y="2724895"/>
            <a:ext cx="2926080" cy="1280160"/>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Emphasis on HOW (behaviors)</a:t>
            </a:r>
            <a:endParaRPr lang="en-US" dirty="0">
              <a:solidFill>
                <a:schemeClr val="bg1"/>
              </a:solidFill>
            </a:endParaRPr>
          </a:p>
        </p:txBody>
      </p:sp>
      <p:sp>
        <p:nvSpPr>
          <p:cNvPr id="10" name="Left Arrow 9"/>
          <p:cNvSpPr/>
          <p:nvPr/>
        </p:nvSpPr>
        <p:spPr>
          <a:xfrm>
            <a:off x="5841460" y="4487242"/>
            <a:ext cx="3171217" cy="1617547"/>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Add it all up! Show gratitude and/or encouragement.</a:t>
            </a:r>
            <a:endParaRPr lang="en-US" dirty="0">
              <a:solidFill>
                <a:schemeClr val="bg1"/>
              </a:solidFill>
            </a:endParaRPr>
          </a:p>
        </p:txBody>
      </p:sp>
    </p:spTree>
    <p:extLst>
      <p:ext uri="{BB962C8B-B14F-4D97-AF65-F5344CB8AC3E}">
        <p14:creationId xmlns:p14="http://schemas.microsoft.com/office/powerpoint/2010/main" val="106337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Supervisory Excellence: Annual Performance Appraisals</a:t>
            </a:r>
            <a:endParaRPr lang="en-US" dirty="0"/>
          </a:p>
        </p:txBody>
      </p:sp>
      <p:sp>
        <p:nvSpPr>
          <p:cNvPr id="3" name="Content Placeholder 2"/>
          <p:cNvSpPr>
            <a:spLocks noGrp="1"/>
          </p:cNvSpPr>
          <p:nvPr>
            <p:ph sz="quarter" idx="11"/>
          </p:nvPr>
        </p:nvSpPr>
        <p:spPr>
          <a:xfrm>
            <a:off x="306421" y="1366736"/>
            <a:ext cx="6308387" cy="5170251"/>
          </a:xfrm>
        </p:spPr>
        <p:txBody>
          <a:bodyPr>
            <a:normAutofit fontScale="77500" lnSpcReduction="20000"/>
          </a:bodyPr>
          <a:lstStyle/>
          <a:p>
            <a:pPr marL="514350" indent="-514350">
              <a:buFont typeface="+mj-lt"/>
              <a:buAutoNum type="arabicPeriod"/>
            </a:pPr>
            <a:r>
              <a:rPr lang="en-US" sz="3200" dirty="0" smtClean="0"/>
              <a:t>Provide feedback </a:t>
            </a:r>
            <a:r>
              <a:rPr lang="en-US" sz="3200" b="1" dirty="0" smtClean="0"/>
              <a:t>regularly</a:t>
            </a:r>
            <a:r>
              <a:rPr lang="en-US" sz="3200" dirty="0" smtClean="0"/>
              <a:t>.</a:t>
            </a:r>
          </a:p>
          <a:p>
            <a:pPr lvl="1"/>
            <a:r>
              <a:rPr lang="en-US" sz="3200" dirty="0" smtClean="0"/>
              <a:t>A once-a-year performance appraisal is the floor, not the ceiling.</a:t>
            </a:r>
          </a:p>
          <a:p>
            <a:pPr marL="514350" indent="-514350">
              <a:buFont typeface="+mj-lt"/>
              <a:buAutoNum type="arabicPeriod"/>
            </a:pPr>
            <a:r>
              <a:rPr lang="en-US" sz="3200" dirty="0" smtClean="0"/>
              <a:t>Nothing in the performance appraisal should be a </a:t>
            </a:r>
            <a:r>
              <a:rPr lang="en-US" sz="3200" b="1" dirty="0" smtClean="0"/>
              <a:t>surprise</a:t>
            </a:r>
            <a:r>
              <a:rPr lang="en-US" sz="3200" dirty="0" smtClean="0"/>
              <a:t>.</a:t>
            </a:r>
          </a:p>
          <a:p>
            <a:pPr marL="514350" indent="-514350">
              <a:buFont typeface="+mj-lt"/>
              <a:buAutoNum type="arabicPeriod"/>
            </a:pPr>
            <a:r>
              <a:rPr lang="en-US" sz="3200" dirty="0" smtClean="0"/>
              <a:t>Just do it!</a:t>
            </a:r>
          </a:p>
          <a:p>
            <a:pPr lvl="1"/>
            <a:r>
              <a:rPr lang="en-US" sz="3000" dirty="0" smtClean="0"/>
              <a:t>Overcome procrastination.</a:t>
            </a:r>
          </a:p>
          <a:p>
            <a:pPr lvl="1"/>
            <a:r>
              <a:rPr lang="en-US" sz="3000" dirty="0" smtClean="0"/>
              <a:t>Overcome perfectionism.</a:t>
            </a:r>
          </a:p>
          <a:p>
            <a:pPr lvl="1"/>
            <a:r>
              <a:rPr lang="en-US" sz="3000" dirty="0" smtClean="0"/>
              <a:t>Overcome fear.</a:t>
            </a:r>
          </a:p>
          <a:p>
            <a:pPr lvl="1"/>
            <a:r>
              <a:rPr lang="en-US" sz="3000" dirty="0" smtClean="0"/>
              <a:t>Your employees deserve your time and attention.</a:t>
            </a:r>
          </a:p>
          <a:p>
            <a:pPr marL="514350" indent="-514350">
              <a:buFont typeface="+mj-lt"/>
              <a:buAutoNum type="arabicPeriod"/>
            </a:pPr>
            <a:r>
              <a:rPr lang="en-US" sz="3200" dirty="0" smtClean="0"/>
              <a:t>The appraisal is documentation that needs to match the reality of the employee’s performance.</a:t>
            </a:r>
            <a:endParaRPr lang="en-US" sz="3200" dirty="0"/>
          </a:p>
        </p:txBody>
      </p:sp>
      <p:sp>
        <p:nvSpPr>
          <p:cNvPr id="4" name="Title 3"/>
          <p:cNvSpPr>
            <a:spLocks noGrp="1"/>
          </p:cNvSpPr>
          <p:nvPr>
            <p:ph type="title"/>
          </p:nvPr>
        </p:nvSpPr>
        <p:spPr>
          <a:xfrm>
            <a:off x="272374" y="238328"/>
            <a:ext cx="8623571" cy="908692"/>
          </a:xfrm>
        </p:spPr>
        <p:txBody>
          <a:bodyPr>
            <a:normAutofit fontScale="90000"/>
          </a:bodyPr>
          <a:lstStyle/>
          <a:p>
            <a:r>
              <a:rPr lang="en-US" dirty="0" smtClean="0"/>
              <a:t>Four Cardinal Rules of Performance Reviews</a:t>
            </a:r>
            <a:endParaRPr lang="en-US" dirty="0"/>
          </a:p>
        </p:txBody>
      </p:sp>
    </p:spTree>
    <p:extLst>
      <p:ext uri="{BB962C8B-B14F-4D97-AF65-F5344CB8AC3E}">
        <p14:creationId xmlns:p14="http://schemas.microsoft.com/office/powerpoint/2010/main" val="215741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57200" y="1147020"/>
            <a:ext cx="8229600" cy="5120215"/>
          </a:xfrm>
        </p:spPr>
        <p:txBody>
          <a:bodyPr>
            <a:normAutofit fontScale="92500" lnSpcReduction="20000"/>
          </a:bodyPr>
          <a:lstStyle/>
          <a:p>
            <a:pPr marL="514350" indent="-514350">
              <a:buFont typeface="+mj-lt"/>
              <a:buAutoNum type="arabicPeriod"/>
            </a:pPr>
            <a:r>
              <a:rPr lang="en-US" dirty="0" smtClean="0"/>
              <a:t>Carefully read the employee’s self assessment of their performance results and impact.</a:t>
            </a:r>
          </a:p>
          <a:p>
            <a:pPr marL="514350" indent="-514350">
              <a:buFont typeface="+mj-lt"/>
              <a:buAutoNum type="arabicPeriod"/>
            </a:pPr>
            <a:r>
              <a:rPr lang="en-US" dirty="0" smtClean="0"/>
              <a:t>Review input from others </a:t>
            </a:r>
            <a:r>
              <a:rPr lang="en-US" dirty="0"/>
              <a:t>with whom they interact on a regular basis (peers, direct or indirect reports, “</a:t>
            </a:r>
            <a:r>
              <a:rPr lang="en-US" dirty="0" smtClean="0"/>
              <a:t>customers/clients,” </a:t>
            </a:r>
            <a:r>
              <a:rPr lang="en-US" dirty="0"/>
              <a:t>and/or faculty</a:t>
            </a:r>
            <a:r>
              <a:rPr lang="en-US" dirty="0" smtClean="0"/>
              <a:t>).</a:t>
            </a:r>
          </a:p>
          <a:p>
            <a:pPr marL="514350" indent="-514350">
              <a:buFont typeface="+mj-lt"/>
              <a:buAutoNum type="arabicPeriod"/>
            </a:pPr>
            <a:r>
              <a:rPr lang="en-US" dirty="0" smtClean="0"/>
              <a:t>Look back at performance information for the </a:t>
            </a:r>
            <a:r>
              <a:rPr lang="en-US" u="sng" dirty="0" smtClean="0"/>
              <a:t>full</a:t>
            </a:r>
            <a:r>
              <a:rPr lang="en-US" dirty="0" smtClean="0"/>
              <a:t> review period (e.g., notes, </a:t>
            </a:r>
            <a:r>
              <a:rPr lang="en-US" dirty="0" err="1" smtClean="0"/>
              <a:t>GCal</a:t>
            </a:r>
            <a:r>
              <a:rPr lang="en-US" dirty="0" smtClean="0"/>
              <a:t>, emails, work product).</a:t>
            </a:r>
          </a:p>
          <a:p>
            <a:pPr marL="514350" indent="-514350">
              <a:buFont typeface="+mj-lt"/>
              <a:buAutoNum type="arabicPeriod"/>
            </a:pPr>
            <a:r>
              <a:rPr lang="en-US" dirty="0" smtClean="0"/>
              <a:t>Evaluate </a:t>
            </a:r>
            <a:r>
              <a:rPr lang="en-US" u="sng" dirty="0" smtClean="0"/>
              <a:t>what</a:t>
            </a:r>
            <a:r>
              <a:rPr lang="en-US" dirty="0" smtClean="0"/>
              <a:t> they achieved (results within context of their goals, work plan, regular work responsibilities, projects/initiatives, any unexpected/temporary shifts of duties).</a:t>
            </a:r>
          </a:p>
          <a:p>
            <a:pPr marL="514350" indent="-514350">
              <a:buFont typeface="+mj-lt"/>
              <a:buAutoNum type="arabicPeriod"/>
            </a:pPr>
            <a:r>
              <a:rPr lang="en-US" dirty="0" smtClean="0"/>
              <a:t>Evaluate </a:t>
            </a:r>
            <a:r>
              <a:rPr lang="en-US" u="sng" dirty="0" smtClean="0"/>
              <a:t>how</a:t>
            </a:r>
            <a:r>
              <a:rPr lang="en-US" dirty="0" smtClean="0"/>
              <a:t> they achieved these results (behaviors).</a:t>
            </a:r>
          </a:p>
          <a:p>
            <a:pPr marL="514350" indent="-514350">
              <a:buFont typeface="+mj-lt"/>
              <a:buAutoNum type="arabicPeriod"/>
            </a:pPr>
            <a:r>
              <a:rPr lang="en-US" dirty="0" smtClean="0"/>
              <a:t>Check your biases.</a:t>
            </a:r>
          </a:p>
          <a:p>
            <a:pPr marL="514350" indent="-514350">
              <a:buFont typeface="+mj-lt"/>
              <a:buAutoNum type="arabicPeriod"/>
            </a:pPr>
            <a:r>
              <a:rPr lang="en-US" dirty="0" smtClean="0"/>
              <a:t>Provide performance ratings and </a:t>
            </a:r>
            <a:r>
              <a:rPr lang="en-US" u="sng" dirty="0" smtClean="0"/>
              <a:t>meaningful</a:t>
            </a:r>
            <a:r>
              <a:rPr lang="en-US" dirty="0" smtClean="0"/>
              <a:t> narrative.</a:t>
            </a:r>
          </a:p>
          <a:p>
            <a:pPr marL="514350" indent="-514350">
              <a:buFont typeface="+mj-lt"/>
              <a:buAutoNum type="arabicPeriod"/>
            </a:pPr>
            <a:endParaRPr lang="en-US" dirty="0"/>
          </a:p>
        </p:txBody>
      </p:sp>
      <p:sp>
        <p:nvSpPr>
          <p:cNvPr id="5" name="Title 4"/>
          <p:cNvSpPr>
            <a:spLocks noGrp="1"/>
          </p:cNvSpPr>
          <p:nvPr>
            <p:ph type="title"/>
          </p:nvPr>
        </p:nvSpPr>
        <p:spPr/>
        <p:txBody>
          <a:bodyPr/>
          <a:lstStyle/>
          <a:p>
            <a:r>
              <a:rPr lang="en-US" dirty="0" smtClean="0"/>
              <a:t>To complete the appraisal:</a:t>
            </a:r>
            <a:endParaRPr lang="en-US" dirty="0"/>
          </a:p>
        </p:txBody>
      </p:sp>
      <p:sp>
        <p:nvSpPr>
          <p:cNvPr id="2" name="Date Placeholder 1"/>
          <p:cNvSpPr>
            <a:spLocks noGrp="1"/>
          </p:cNvSpPr>
          <p:nvPr>
            <p:ph type="dt" sz="half" idx="4294967295"/>
          </p:nvPr>
        </p:nvSpPr>
        <p:spPr>
          <a:xfrm>
            <a:off x="0" y="6489700"/>
            <a:ext cx="6103938" cy="280988"/>
          </a:xfrm>
        </p:spPr>
        <p:txBody>
          <a:bodyPr/>
          <a:lstStyle/>
          <a:p>
            <a:r>
              <a:rPr lang="en-US" dirty="0" smtClean="0"/>
              <a:t>    Supervisory Excellence: Annual Performance Appraisals</a:t>
            </a:r>
            <a:endParaRPr lang="en-US" dirty="0"/>
          </a:p>
        </p:txBody>
      </p:sp>
    </p:spTree>
    <p:extLst>
      <p:ext uri="{BB962C8B-B14F-4D97-AF65-F5344CB8AC3E}">
        <p14:creationId xmlns:p14="http://schemas.microsoft.com/office/powerpoint/2010/main" val="573886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달콤한 인생 Story :: 보험 리모델링 할때 주의해야할 부분 (저축성보험)"/>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716" y="100071"/>
            <a:ext cx="2832333" cy="2124250"/>
          </a:xfrm>
          <a:prstGeom prst="rect">
            <a:avLst/>
          </a:prstGeom>
        </p:spPr>
      </p:pic>
      <p:pic>
        <p:nvPicPr>
          <p:cNvPr id="6" name="Picture 5" descr="Halo 3 Spartan by Keablr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73" y="1896129"/>
            <a:ext cx="2548129" cy="3836580"/>
          </a:xfrm>
          <a:prstGeom prst="rect">
            <a:avLst/>
          </a:prstGeom>
        </p:spPr>
      </p:pic>
      <p:pic>
        <p:nvPicPr>
          <p:cNvPr id="10" name="Picture 9" descr="Post Razzista - Rischio Calcolato | Rischio Calcolat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4588" y="2838375"/>
            <a:ext cx="5186394" cy="3454937"/>
          </a:xfrm>
          <a:prstGeom prst="rect">
            <a:avLst/>
          </a:prstGeom>
        </p:spPr>
      </p:pic>
      <p:pic>
        <p:nvPicPr>
          <p:cNvPr id="8" name="Picture 7" descr="Coronation Street Blog: March 20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1883" y="1500028"/>
            <a:ext cx="3302063" cy="2201376"/>
          </a:xfrm>
          <a:prstGeom prst="rect">
            <a:avLst/>
          </a:prstGeom>
        </p:spPr>
      </p:pic>
      <p:pic>
        <p:nvPicPr>
          <p:cNvPr id="5" name="Content Placeholder 4" descr="HellBoy by KiwiArtyFarty on DeviantArt"/>
          <p:cNvPicPr>
            <a:picLocks noGrp="1" noChangeAspect="1"/>
          </p:cNvPicPr>
          <p:nvPr>
            <p:ph sz="quarter" idx="11"/>
          </p:nvPr>
        </p:nvPicPr>
        <p:blipFill>
          <a:blip r:embed="rId7">
            <a:extLst>
              <a:ext uri="{28A0092B-C50C-407E-A947-70E740481C1C}">
                <a14:useLocalDpi xmlns:a14="http://schemas.microsoft.com/office/drawing/2010/main" val="0"/>
              </a:ext>
            </a:extLst>
          </a:blip>
          <a:stretch>
            <a:fillRect/>
          </a:stretch>
        </p:blipFill>
        <p:spPr>
          <a:xfrm>
            <a:off x="1773064" y="279408"/>
            <a:ext cx="1913150" cy="1944913"/>
          </a:xfrm>
        </p:spPr>
      </p:pic>
    </p:spTree>
    <p:extLst>
      <p:ext uri="{BB962C8B-B14F-4D97-AF65-F5344CB8AC3E}">
        <p14:creationId xmlns:p14="http://schemas.microsoft.com/office/powerpoint/2010/main" val="238098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r>
              <a:rPr lang="en-US" sz="1100" dirty="0" smtClean="0"/>
              <a:t>Supervisory Excellence: Annual Performance Appraisals</a:t>
            </a:r>
          </a:p>
          <a:p>
            <a:r>
              <a:rPr lang="en-US" sz="1100" dirty="0">
                <a:hlinkClick r:id="rId4"/>
              </a:rPr>
              <a:t>https://</a:t>
            </a:r>
            <a:r>
              <a:rPr lang="en-US" sz="1100" dirty="0" smtClean="0">
                <a:hlinkClick r:id="rId4"/>
              </a:rPr>
              <a:t>youtu.be/LhkwiJowIUM</a:t>
            </a:r>
            <a:r>
              <a:rPr lang="en-US" sz="1100" dirty="0" smtClean="0"/>
              <a:t> </a:t>
            </a:r>
            <a:endParaRPr lang="en-US" sz="1100" dirty="0"/>
          </a:p>
        </p:txBody>
      </p:sp>
      <p:pic>
        <p:nvPicPr>
          <p:cNvPr id="5" name="LhkwiJowIUM"/>
          <p:cNvPicPr>
            <a:picLocks noGrp="1" noRot="1" noChangeAspect="1"/>
          </p:cNvPicPr>
          <p:nvPr>
            <p:ph sz="quarter" idx="11"/>
            <a:videoFile r:link="rId1"/>
          </p:nvPr>
        </p:nvPicPr>
        <p:blipFill>
          <a:blip r:embed="rId5"/>
          <a:stretch>
            <a:fillRect/>
          </a:stretch>
        </p:blipFill>
        <p:spPr>
          <a:xfrm>
            <a:off x="195209" y="834455"/>
            <a:ext cx="8653694" cy="4867703"/>
          </a:xfrm>
          <a:prstGeom prst="rect">
            <a:avLst/>
          </a:prstGeom>
        </p:spPr>
      </p:pic>
    </p:spTree>
    <p:extLst>
      <p:ext uri="{BB962C8B-B14F-4D97-AF65-F5344CB8AC3E}">
        <p14:creationId xmlns:p14="http://schemas.microsoft.com/office/powerpoint/2010/main" val="3614381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remove"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r>
              <a:rPr lang="en-US" smtClean="0"/>
              <a:t>Supervisory Excellence: Annual Performance Appraisals</a:t>
            </a:r>
            <a:endParaRPr lang="en-US" dirty="0"/>
          </a:p>
        </p:txBody>
      </p:sp>
      <p:sp>
        <p:nvSpPr>
          <p:cNvPr id="3" name="Content Placeholder 2"/>
          <p:cNvSpPr>
            <a:spLocks noGrp="1"/>
          </p:cNvSpPr>
          <p:nvPr>
            <p:ph sz="quarter" idx="11"/>
          </p:nvPr>
        </p:nvSpPr>
        <p:spPr>
          <a:xfrm>
            <a:off x="457200" y="1082040"/>
            <a:ext cx="8229600" cy="5095024"/>
          </a:xfrm>
        </p:spPr>
        <p:txBody>
          <a:bodyPr>
            <a:normAutofit fontScale="92500" lnSpcReduction="10000"/>
          </a:bodyPr>
          <a:lstStyle/>
          <a:p>
            <a:r>
              <a:rPr lang="en-US" dirty="0" smtClean="0"/>
              <a:t>Refer to the Academic Health Center Performance Appraisal Tool (Pat) Rating Job Aid for help</a:t>
            </a:r>
          </a:p>
          <a:p>
            <a:pPr lvl="1"/>
            <a:r>
              <a:rPr lang="en-US" dirty="0" smtClean="0"/>
              <a:t>Pay attention to what performance looks like at each of the rating levels</a:t>
            </a:r>
          </a:p>
          <a:p>
            <a:pPr lvl="1"/>
            <a:r>
              <a:rPr lang="en-US" dirty="0" smtClean="0"/>
              <a:t>Note that your narrative must match the performance rating you are assigning</a:t>
            </a:r>
          </a:p>
          <a:p>
            <a:pPr marL="457200" lvl="1" indent="0">
              <a:buNone/>
            </a:pPr>
            <a:endParaRPr lang="en-US" dirty="0" smtClean="0"/>
          </a:p>
          <a:p>
            <a:pPr marL="0" indent="0">
              <a:buNone/>
            </a:pPr>
            <a:r>
              <a:rPr lang="en-US" sz="2000" i="1" dirty="0" smtClean="0"/>
              <a:t>*Remember a “meets expectations” rating reflects a job well done.*</a:t>
            </a:r>
          </a:p>
          <a:p>
            <a:pPr marL="0" indent="0">
              <a:buNone/>
            </a:pPr>
            <a:endParaRPr lang="en-US" sz="2000" dirty="0" smtClean="0"/>
          </a:p>
          <a:p>
            <a:r>
              <a:rPr lang="en-US" dirty="0" smtClean="0"/>
              <a:t>Refer to the flip side with SPH guidance for help</a:t>
            </a:r>
          </a:p>
          <a:p>
            <a:pPr lvl="1"/>
            <a:r>
              <a:rPr lang="en-US" dirty="0" smtClean="0"/>
              <a:t>Use these phrases/concepts to prompt your writing and spark ideas about specific examples and behaviors you can list and describe in your text</a:t>
            </a:r>
            <a:endParaRPr lang="en-US" dirty="0"/>
          </a:p>
        </p:txBody>
      </p:sp>
      <p:sp>
        <p:nvSpPr>
          <p:cNvPr id="4" name="Title 3"/>
          <p:cNvSpPr>
            <a:spLocks noGrp="1"/>
          </p:cNvSpPr>
          <p:nvPr>
            <p:ph type="title"/>
          </p:nvPr>
        </p:nvSpPr>
        <p:spPr/>
        <p:txBody>
          <a:bodyPr>
            <a:normAutofit/>
          </a:bodyPr>
          <a:lstStyle/>
          <a:p>
            <a:r>
              <a:rPr lang="en-US" sz="3000" dirty="0" smtClean="0"/>
              <a:t>Meaningful Narratives about Performance:</a:t>
            </a:r>
            <a:endParaRPr lang="en-US" sz="3000" dirty="0"/>
          </a:p>
        </p:txBody>
      </p:sp>
    </p:spTree>
    <p:extLst>
      <p:ext uri="{BB962C8B-B14F-4D97-AF65-F5344CB8AC3E}">
        <p14:creationId xmlns:p14="http://schemas.microsoft.com/office/powerpoint/2010/main" val="83918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457200" y="1804481"/>
            <a:ext cx="8229600" cy="4377447"/>
          </a:xfrm>
        </p:spPr>
        <p:txBody>
          <a:bodyPr>
            <a:normAutofit/>
          </a:bodyPr>
          <a:lstStyle/>
          <a:p>
            <a:r>
              <a:rPr lang="en-US" dirty="0" smtClean="0"/>
              <a:t>What questions or concerns do you have about the annual appraisal process?</a:t>
            </a:r>
          </a:p>
          <a:p>
            <a:endParaRPr lang="en-US" dirty="0" smtClean="0"/>
          </a:p>
          <a:p>
            <a:r>
              <a:rPr lang="en-US" dirty="0" smtClean="0"/>
              <a:t>True confessions: Are you facing any particular challenges  (e.g., haven’t provided regular feedback, anticipate that some feedback will be a surprise)?</a:t>
            </a:r>
          </a:p>
          <a:p>
            <a:endParaRPr lang="en-US" dirty="0" smtClean="0"/>
          </a:p>
          <a:p>
            <a:r>
              <a:rPr lang="en-US" dirty="0" smtClean="0"/>
              <a:t>What challenges are you facing on articulating your feedback and phrasing your narrative?</a:t>
            </a:r>
            <a:endParaRPr lang="en-US" dirty="0"/>
          </a:p>
        </p:txBody>
      </p:sp>
      <p:sp>
        <p:nvSpPr>
          <p:cNvPr id="5" name="Title 4"/>
          <p:cNvSpPr>
            <a:spLocks noGrp="1"/>
          </p:cNvSpPr>
          <p:nvPr>
            <p:ph type="title"/>
          </p:nvPr>
        </p:nvSpPr>
        <p:spPr>
          <a:xfrm>
            <a:off x="457199" y="296693"/>
            <a:ext cx="8292831" cy="1157591"/>
          </a:xfrm>
        </p:spPr>
        <p:txBody>
          <a:bodyPr>
            <a:normAutofit fontScale="90000"/>
          </a:bodyPr>
          <a:lstStyle/>
          <a:p>
            <a:r>
              <a:rPr lang="en-US" dirty="0" smtClean="0"/>
              <a:t>Challenges &amp; Concerns</a:t>
            </a:r>
            <a:br>
              <a:rPr lang="en-US" dirty="0" smtClean="0"/>
            </a:br>
            <a:r>
              <a:rPr lang="en-US" dirty="0" smtClean="0"/>
              <a:t>Tips &amp; Solutions to Review Performance</a:t>
            </a:r>
            <a:endParaRPr lang="en-US" dirty="0"/>
          </a:p>
        </p:txBody>
      </p:sp>
      <p:sp>
        <p:nvSpPr>
          <p:cNvPr id="2" name="Date Placeholder 1"/>
          <p:cNvSpPr>
            <a:spLocks noGrp="1"/>
          </p:cNvSpPr>
          <p:nvPr>
            <p:ph type="dt" sz="half" idx="4294967295"/>
          </p:nvPr>
        </p:nvSpPr>
        <p:spPr>
          <a:xfrm>
            <a:off x="0" y="6489700"/>
            <a:ext cx="6103938" cy="280988"/>
          </a:xfrm>
          <a:prstGeom prst="rect">
            <a:avLst/>
          </a:prstGeom>
        </p:spPr>
        <p:txBody>
          <a:bodyPr/>
          <a:lstStyle/>
          <a:p>
            <a:r>
              <a:rPr lang="en-US" dirty="0" smtClean="0"/>
              <a:t>  Supervisory Excellence: Annual Performance Appraisals</a:t>
            </a:r>
            <a:endParaRPr lang="en-US" dirty="0"/>
          </a:p>
        </p:txBody>
      </p:sp>
    </p:spTree>
    <p:extLst>
      <p:ext uri="{BB962C8B-B14F-4D97-AF65-F5344CB8AC3E}">
        <p14:creationId xmlns:p14="http://schemas.microsoft.com/office/powerpoint/2010/main" val="369686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57200" y="1191639"/>
            <a:ext cx="7971817" cy="4863829"/>
          </a:xfrm>
        </p:spPr>
        <p:txBody>
          <a:bodyPr>
            <a:normAutofit fontScale="70000" lnSpcReduction="20000"/>
          </a:bodyPr>
          <a:lstStyle/>
          <a:p>
            <a:pPr marL="0" indent="0">
              <a:buNone/>
            </a:pPr>
            <a:r>
              <a:rPr lang="en-US" b="1" i="1" dirty="0" smtClean="0"/>
              <a:t>In This Year’s Instructions:</a:t>
            </a:r>
          </a:p>
          <a:p>
            <a:pPr marL="0" indent="0">
              <a:buNone/>
            </a:pPr>
            <a:r>
              <a:rPr lang="en-US" dirty="0" smtClean="0"/>
              <a:t>As </a:t>
            </a:r>
            <a:r>
              <a:rPr lang="en-US" dirty="0"/>
              <a:t>a school community, we recognize that different perspectives make us stronger and strive to be a leader in university efforts to build a more equitable, diverse, and inclusive climate. That’s why we are introducing the area of diversity into staff annual performance review discussions this </a:t>
            </a:r>
            <a:r>
              <a:rPr lang="en-US" dirty="0" smtClean="0"/>
              <a:t>year.</a:t>
            </a:r>
            <a:endParaRPr lang="en-US" dirty="0"/>
          </a:p>
          <a:p>
            <a:pPr marL="0" indent="0">
              <a:buNone/>
            </a:pPr>
            <a:r>
              <a:rPr lang="en-US" dirty="0" smtClean="0"/>
              <a:t>Talking </a:t>
            </a:r>
            <a:r>
              <a:rPr lang="en-US" dirty="0"/>
              <a:t>about this value and setting related goals will help us better realize our individual goal to make diversity our everyday work. Here are conversation prompts for supervisors to incorporate the advancement of equity, diversity, and inclusion in the annual performance </a:t>
            </a:r>
            <a:r>
              <a:rPr lang="en-US" dirty="0" smtClean="0"/>
              <a:t>discussion:</a:t>
            </a:r>
          </a:p>
          <a:p>
            <a:pPr marL="0" indent="0">
              <a:buNone/>
            </a:pPr>
            <a:endParaRPr lang="en-US" dirty="0" smtClean="0"/>
          </a:p>
          <a:p>
            <a:r>
              <a:rPr lang="en-US" b="1" dirty="0" smtClean="0"/>
              <a:t>What </a:t>
            </a:r>
            <a:r>
              <a:rPr lang="en-US" b="1" dirty="0"/>
              <a:t>are your goals for this next year to gain new knowledge or insights in the area of equity, diversity, and </a:t>
            </a:r>
            <a:r>
              <a:rPr lang="en-US" b="1" dirty="0" smtClean="0"/>
              <a:t>inclusion?</a:t>
            </a:r>
          </a:p>
          <a:p>
            <a:r>
              <a:rPr lang="en-US" b="1" dirty="0" smtClean="0"/>
              <a:t>How </a:t>
            </a:r>
            <a:r>
              <a:rPr lang="en-US" b="1" dirty="0"/>
              <a:t>does an appreciation of differences impact your work or become integrated in what you do in your job on a regular </a:t>
            </a:r>
            <a:r>
              <a:rPr lang="en-US" b="1" dirty="0" smtClean="0"/>
              <a:t>basis?</a:t>
            </a:r>
          </a:p>
          <a:p>
            <a:r>
              <a:rPr lang="en-US" b="1" dirty="0" smtClean="0"/>
              <a:t>What </a:t>
            </a:r>
            <a:r>
              <a:rPr lang="en-US" b="1" dirty="0"/>
              <a:t>specific contributions will you make to diversity efforts within the university, school, division, or </a:t>
            </a:r>
            <a:r>
              <a:rPr lang="en-US" b="1" dirty="0" smtClean="0"/>
              <a:t>unit?</a:t>
            </a:r>
          </a:p>
          <a:p>
            <a:r>
              <a:rPr lang="en-US" b="1" dirty="0" smtClean="0"/>
              <a:t>How </a:t>
            </a:r>
            <a:r>
              <a:rPr lang="en-US" b="1" dirty="0"/>
              <a:t>can I as your supervisor support you in setting and attaining these goals?</a:t>
            </a:r>
          </a:p>
          <a:p>
            <a:endParaRPr lang="en-US" dirty="0"/>
          </a:p>
        </p:txBody>
      </p:sp>
      <p:sp>
        <p:nvSpPr>
          <p:cNvPr id="4" name="Title 3"/>
          <p:cNvSpPr>
            <a:spLocks noGrp="1"/>
          </p:cNvSpPr>
          <p:nvPr>
            <p:ph type="title"/>
          </p:nvPr>
        </p:nvSpPr>
        <p:spPr/>
        <p:txBody>
          <a:bodyPr/>
          <a:lstStyle/>
          <a:p>
            <a:r>
              <a:rPr lang="en-US" dirty="0" smtClean="0"/>
              <a:t>Discuss Equity, Diversity &amp; Inclusion</a:t>
            </a:r>
            <a:endParaRPr lang="en-US" dirty="0"/>
          </a:p>
        </p:txBody>
      </p:sp>
      <p:sp>
        <p:nvSpPr>
          <p:cNvPr id="2" name="Date Placeholder 1"/>
          <p:cNvSpPr>
            <a:spLocks noGrp="1"/>
          </p:cNvSpPr>
          <p:nvPr>
            <p:ph type="dt" sz="half" idx="2"/>
          </p:nvPr>
        </p:nvSpPr>
        <p:spPr/>
        <p:txBody>
          <a:bodyPr/>
          <a:lstStyle/>
          <a:p>
            <a:r>
              <a:rPr lang="en-US" smtClean="0"/>
              <a:t>Supervisory Excellence: Annual Performance Appraisals</a:t>
            </a:r>
            <a:endParaRPr lang="en-US" dirty="0"/>
          </a:p>
        </p:txBody>
      </p:sp>
    </p:spTree>
    <p:extLst>
      <p:ext uri="{BB962C8B-B14F-4D97-AF65-F5344CB8AC3E}">
        <p14:creationId xmlns:p14="http://schemas.microsoft.com/office/powerpoint/2010/main" val="339351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rtist color palette in Southern France | Fabien David ..."/>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457200" y="1809728"/>
            <a:ext cx="8229600" cy="3522706"/>
          </a:xfrm>
        </p:spPr>
      </p:pic>
      <p:sp>
        <p:nvSpPr>
          <p:cNvPr id="5" name="Title 4"/>
          <p:cNvSpPr>
            <a:spLocks noGrp="1"/>
          </p:cNvSpPr>
          <p:nvPr>
            <p:ph type="title"/>
          </p:nvPr>
        </p:nvSpPr>
        <p:spPr/>
        <p:txBody>
          <a:bodyPr/>
          <a:lstStyle/>
          <a:p>
            <a:r>
              <a:rPr lang="en-US" dirty="0" smtClean="0"/>
              <a:t>The Art</a:t>
            </a:r>
            <a:endParaRPr lang="en-US" dirty="0"/>
          </a:p>
        </p:txBody>
      </p:sp>
      <p:sp>
        <p:nvSpPr>
          <p:cNvPr id="2" name="Date Placeholder 1"/>
          <p:cNvSpPr>
            <a:spLocks noGrp="1"/>
          </p:cNvSpPr>
          <p:nvPr>
            <p:ph type="dt" sz="half" idx="4294967295"/>
          </p:nvPr>
        </p:nvSpPr>
        <p:spPr>
          <a:xfrm>
            <a:off x="0" y="6489700"/>
            <a:ext cx="6103938" cy="280988"/>
          </a:xfrm>
          <a:prstGeom prst="rect">
            <a:avLst/>
          </a:prstGeom>
        </p:spPr>
        <p:txBody>
          <a:bodyPr/>
          <a:lstStyle/>
          <a:p>
            <a:r>
              <a:rPr lang="en-US" smtClean="0"/>
              <a:t>Supervisory Excellence: Annual Performance Appraisals</a:t>
            </a:r>
            <a:endParaRPr lang="en-US" dirty="0"/>
          </a:p>
        </p:txBody>
      </p:sp>
    </p:spTree>
    <p:extLst>
      <p:ext uri="{BB962C8B-B14F-4D97-AF65-F5344CB8AC3E}">
        <p14:creationId xmlns:p14="http://schemas.microsoft.com/office/powerpoint/2010/main" val="317035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Supervisory Excellence: Annual Performance Appraisals</a:t>
            </a:r>
            <a:endParaRPr lang="en-US" dirty="0"/>
          </a:p>
        </p:txBody>
      </p:sp>
      <p:sp>
        <p:nvSpPr>
          <p:cNvPr id="3" name="Content Placeholder 2"/>
          <p:cNvSpPr>
            <a:spLocks noGrp="1"/>
          </p:cNvSpPr>
          <p:nvPr>
            <p:ph sz="quarter" idx="11"/>
          </p:nvPr>
        </p:nvSpPr>
        <p:spPr>
          <a:xfrm>
            <a:off x="457200" y="1262358"/>
            <a:ext cx="5323016" cy="4682615"/>
          </a:xfrm>
        </p:spPr>
        <p:txBody>
          <a:bodyPr>
            <a:normAutofit fontScale="92500" lnSpcReduction="20000"/>
          </a:bodyPr>
          <a:lstStyle/>
          <a:p>
            <a:r>
              <a:rPr lang="en-US" dirty="0" smtClean="0"/>
              <a:t>SPH </a:t>
            </a:r>
            <a:r>
              <a:rPr lang="en-US" dirty="0"/>
              <a:t>Supervisory Excellence </a:t>
            </a:r>
            <a:r>
              <a:rPr lang="en-US" dirty="0" smtClean="0"/>
              <a:t>program</a:t>
            </a:r>
          </a:p>
          <a:p>
            <a:pPr lvl="1"/>
            <a:r>
              <a:rPr lang="en-US" dirty="0" smtClean="0"/>
              <a:t>Overview</a:t>
            </a:r>
          </a:p>
          <a:p>
            <a:pPr lvl="1"/>
            <a:r>
              <a:rPr lang="en-US" dirty="0" smtClean="0"/>
              <a:t>Next Steps</a:t>
            </a:r>
          </a:p>
          <a:p>
            <a:pPr lvl="1"/>
            <a:r>
              <a:rPr lang="en-US" dirty="0" smtClean="0"/>
              <a:t>Norms for Session</a:t>
            </a:r>
            <a:endParaRPr lang="en-US" dirty="0"/>
          </a:p>
          <a:p>
            <a:r>
              <a:rPr lang="en-US" dirty="0" smtClean="0"/>
              <a:t>Annual Performance Appraisals (April 1, 2018 to March 30, 2019)</a:t>
            </a:r>
            <a:endParaRPr lang="en-US" dirty="0"/>
          </a:p>
          <a:p>
            <a:pPr lvl="1"/>
            <a:r>
              <a:rPr lang="en-US" dirty="0" smtClean="0"/>
              <a:t>The Mechanics</a:t>
            </a:r>
          </a:p>
          <a:p>
            <a:pPr lvl="2"/>
            <a:r>
              <a:rPr lang="en-US" dirty="0" smtClean="0"/>
              <a:t>Timeline and Steps</a:t>
            </a:r>
          </a:p>
          <a:p>
            <a:pPr lvl="2"/>
            <a:r>
              <a:rPr lang="en-US" dirty="0" smtClean="0"/>
              <a:t>Writing the Review</a:t>
            </a:r>
          </a:p>
          <a:p>
            <a:pPr lvl="1"/>
            <a:r>
              <a:rPr lang="en-US" dirty="0" smtClean="0"/>
              <a:t>The Art</a:t>
            </a:r>
          </a:p>
          <a:p>
            <a:pPr lvl="2"/>
            <a:r>
              <a:rPr lang="en-US" dirty="0" smtClean="0"/>
              <a:t>Feedback</a:t>
            </a:r>
            <a:endParaRPr lang="en-US" dirty="0"/>
          </a:p>
          <a:p>
            <a:r>
              <a:rPr lang="en-US" dirty="0"/>
              <a:t>Next Steps</a:t>
            </a:r>
          </a:p>
          <a:p>
            <a:endParaRPr lang="en-US" dirty="0"/>
          </a:p>
        </p:txBody>
      </p:sp>
      <p:sp>
        <p:nvSpPr>
          <p:cNvPr id="4" name="Title 3"/>
          <p:cNvSpPr>
            <a:spLocks noGrp="1"/>
          </p:cNvSpPr>
          <p:nvPr>
            <p:ph type="title"/>
          </p:nvPr>
        </p:nvSpPr>
        <p:spPr/>
        <p:txBody>
          <a:bodyPr/>
          <a:lstStyle/>
          <a:p>
            <a:r>
              <a:rPr lang="en-US" dirty="0" smtClean="0"/>
              <a:t>Agenda for Today</a:t>
            </a:r>
            <a:endParaRPr lang="en-US" dirty="0"/>
          </a:p>
        </p:txBody>
      </p:sp>
    </p:spTree>
    <p:extLst>
      <p:ext uri="{BB962C8B-B14F-4D97-AF65-F5344CB8AC3E}">
        <p14:creationId xmlns:p14="http://schemas.microsoft.com/office/powerpoint/2010/main" val="3286598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23736"/>
            <a:ext cx="8472791" cy="923284"/>
          </a:xfrm>
        </p:spPr>
        <p:txBody>
          <a:bodyPr>
            <a:normAutofit fontScale="90000"/>
          </a:bodyPr>
          <a:lstStyle/>
          <a:p>
            <a:r>
              <a:rPr lang="en-US" dirty="0" smtClean="0"/>
              <a:t>Pertinent Supervisory </a:t>
            </a:r>
            <a:r>
              <a:rPr lang="en-US" dirty="0"/>
              <a:t>Development </a:t>
            </a:r>
            <a:r>
              <a:rPr lang="en-US" dirty="0" smtClean="0"/>
              <a:t>Course </a:t>
            </a:r>
            <a:r>
              <a:rPr lang="en-US" sz="2000" dirty="0" smtClean="0">
                <a:hlinkClick r:id="rId3"/>
              </a:rPr>
              <a:t>https</a:t>
            </a:r>
            <a:r>
              <a:rPr lang="en-US" sz="2000" dirty="0">
                <a:hlinkClick r:id="rId3"/>
              </a:rPr>
              <a:t>://supervising.umn.edu/  </a:t>
            </a:r>
            <a:endParaRPr lang="en-US" sz="2000" dirty="0"/>
          </a:p>
        </p:txBody>
      </p:sp>
      <p:sp>
        <p:nvSpPr>
          <p:cNvPr id="2" name="Date Placeholder 1"/>
          <p:cNvSpPr>
            <a:spLocks noGrp="1"/>
          </p:cNvSpPr>
          <p:nvPr>
            <p:ph type="dt" sz="half" idx="4294967295"/>
          </p:nvPr>
        </p:nvSpPr>
        <p:spPr>
          <a:xfrm>
            <a:off x="0" y="6489700"/>
            <a:ext cx="6103938" cy="280988"/>
          </a:xfrm>
          <a:prstGeom prst="rect">
            <a:avLst/>
          </a:prstGeom>
        </p:spPr>
        <p:txBody>
          <a:bodyPr/>
          <a:lstStyle/>
          <a:p>
            <a:r>
              <a:rPr lang="en-US" smtClean="0"/>
              <a:t>Supervisory Excellence: Annual Performance Appraisals</a:t>
            </a:r>
            <a:endParaRPr lang="en-US" dirty="0"/>
          </a:p>
        </p:txBody>
      </p:sp>
      <p:graphicFrame>
        <p:nvGraphicFramePr>
          <p:cNvPr id="7" name="Diagram 6"/>
          <p:cNvGraphicFramePr/>
          <p:nvPr>
            <p:extLst>
              <p:ext uri="{D42A27DB-BD31-4B8C-83A1-F6EECF244321}">
                <p14:modId xmlns:p14="http://schemas.microsoft.com/office/powerpoint/2010/main" val="2651448382"/>
              </p:ext>
            </p:extLst>
          </p:nvPr>
        </p:nvGraphicFramePr>
        <p:xfrm>
          <a:off x="719847" y="1551562"/>
          <a:ext cx="7033098" cy="4314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4"/>
          <p:cNvGraphicFramePr>
            <a:graphicFrameLocks noGrp="1"/>
          </p:cNvGraphicFramePr>
          <p:nvPr>
            <p:ph sz="quarter" idx="11"/>
            <p:extLst>
              <p:ext uri="{D42A27DB-BD31-4B8C-83A1-F6EECF244321}">
                <p14:modId xmlns:p14="http://schemas.microsoft.com/office/powerpoint/2010/main" val="128480071"/>
              </p:ext>
            </p:extLst>
          </p:nvPr>
        </p:nvGraphicFramePr>
        <p:xfrm>
          <a:off x="286966" y="2582694"/>
          <a:ext cx="7694579" cy="22470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7956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7162" y="981716"/>
            <a:ext cx="6682902" cy="3201177"/>
          </a:xfrm>
        </p:spPr>
        <p:txBody>
          <a:bodyPr>
            <a:normAutofit/>
          </a:bodyPr>
          <a:lstStyle/>
          <a:p>
            <a:r>
              <a:rPr lang="en-US" dirty="0" smtClean="0"/>
              <a:t>What is the purpose of feedback?</a:t>
            </a:r>
            <a:endParaRPr lang="en-US" dirty="0"/>
          </a:p>
        </p:txBody>
      </p:sp>
      <p:sp>
        <p:nvSpPr>
          <p:cNvPr id="4" name="Date Placeholder 3"/>
          <p:cNvSpPr>
            <a:spLocks noGrp="1"/>
          </p:cNvSpPr>
          <p:nvPr>
            <p:ph type="dt" sz="half" idx="4294967295"/>
          </p:nvPr>
        </p:nvSpPr>
        <p:spPr>
          <a:xfrm>
            <a:off x="0" y="6348413"/>
            <a:ext cx="6103938" cy="280987"/>
          </a:xfrm>
        </p:spPr>
        <p:txBody>
          <a:bodyPr/>
          <a:lstStyle/>
          <a:p>
            <a:r>
              <a:rPr lang="en-US" dirty="0" smtClean="0"/>
              <a:t>   Supervisory Excellence: Annual Performance Appraisals</a:t>
            </a:r>
            <a:endParaRPr lang="en-US" dirty="0"/>
          </a:p>
        </p:txBody>
      </p:sp>
    </p:spTree>
    <p:extLst>
      <p:ext uri="{BB962C8B-B14F-4D97-AF65-F5344CB8AC3E}">
        <p14:creationId xmlns:p14="http://schemas.microsoft.com/office/powerpoint/2010/main" val="14718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457200" y="1147021"/>
            <a:ext cx="8229600" cy="5032910"/>
          </a:xfrm>
        </p:spPr>
        <p:txBody>
          <a:bodyPr>
            <a:normAutofit fontScale="77500" lnSpcReduction="20000"/>
          </a:bodyPr>
          <a:lstStyle/>
          <a:p>
            <a:r>
              <a:rPr lang="en-US" dirty="0"/>
              <a:t>Play Victim: </a:t>
            </a:r>
            <a:r>
              <a:rPr lang="en-US" i="1" dirty="0"/>
              <a:t>“Yes, that’s true, but it’s not my fault.”</a:t>
            </a:r>
          </a:p>
          <a:p>
            <a:r>
              <a:rPr lang="en-US" dirty="0"/>
              <a:t>Take Pride: </a:t>
            </a:r>
            <a:r>
              <a:rPr lang="en-US" i="1" dirty="0"/>
              <a:t>“Yes, that’s true, but it’s a good thing.”</a:t>
            </a:r>
          </a:p>
          <a:p>
            <a:r>
              <a:rPr lang="en-US" dirty="0"/>
              <a:t>Minimize: </a:t>
            </a:r>
            <a:r>
              <a:rPr lang="en-US" i="1" dirty="0"/>
              <a:t>“It’s really not such a big deal.”</a:t>
            </a:r>
          </a:p>
          <a:p>
            <a:r>
              <a:rPr lang="en-US" dirty="0"/>
              <a:t>Deny: </a:t>
            </a:r>
            <a:r>
              <a:rPr lang="en-US" i="1" dirty="0"/>
              <a:t>“I don’t do that!”</a:t>
            </a:r>
          </a:p>
          <a:p>
            <a:r>
              <a:rPr lang="en-US" dirty="0"/>
              <a:t>Avoid: </a:t>
            </a:r>
            <a:r>
              <a:rPr lang="en-US" i="1" dirty="0"/>
              <a:t>“I don’t need this job!”</a:t>
            </a:r>
          </a:p>
          <a:p>
            <a:r>
              <a:rPr lang="en-US" dirty="0"/>
              <a:t>Blame: </a:t>
            </a:r>
            <a:r>
              <a:rPr lang="en-US" i="1" dirty="0"/>
              <a:t>“The problem is the people around me. I hire badly.”</a:t>
            </a:r>
          </a:p>
          <a:p>
            <a:r>
              <a:rPr lang="en-US" dirty="0"/>
              <a:t>Counter: </a:t>
            </a:r>
            <a:r>
              <a:rPr lang="en-US" i="1" dirty="0"/>
              <a:t>“There are lots of examples of me acting differently.”</a:t>
            </a:r>
          </a:p>
          <a:p>
            <a:r>
              <a:rPr lang="en-US" dirty="0"/>
              <a:t>Attack: </a:t>
            </a:r>
            <a:r>
              <a:rPr lang="en-US" i="1" dirty="0"/>
              <a:t>“I may have done this (awful thing), but you did this (other awful thing).”</a:t>
            </a:r>
          </a:p>
          <a:p>
            <a:r>
              <a:rPr lang="en-US" dirty="0"/>
              <a:t>Negate: </a:t>
            </a:r>
            <a:r>
              <a:rPr lang="en-US" i="1" dirty="0"/>
              <a:t>“You don’t really know anything about X.”</a:t>
            </a:r>
          </a:p>
          <a:p>
            <a:r>
              <a:rPr lang="en-US" dirty="0"/>
              <a:t>Deflect: </a:t>
            </a:r>
            <a:r>
              <a:rPr lang="en-US" i="1" dirty="0"/>
              <a:t>“That’s not the real issue.”</a:t>
            </a:r>
          </a:p>
          <a:p>
            <a:r>
              <a:rPr lang="en-US" dirty="0"/>
              <a:t>Invalidate: </a:t>
            </a:r>
            <a:r>
              <a:rPr lang="en-US" i="1" dirty="0"/>
              <a:t>“I’ve asked others and nobody agrees with the feedback.”</a:t>
            </a:r>
          </a:p>
          <a:p>
            <a:r>
              <a:rPr lang="en-US" dirty="0"/>
              <a:t>Joke: </a:t>
            </a:r>
            <a:r>
              <a:rPr lang="en-US" i="1" dirty="0"/>
              <a:t>“I never knew I was such a jerk.”</a:t>
            </a:r>
          </a:p>
          <a:p>
            <a:r>
              <a:rPr lang="en-US" dirty="0"/>
              <a:t>Exaggerate: </a:t>
            </a:r>
            <a:r>
              <a:rPr lang="en-US" i="1" dirty="0"/>
              <a:t>“This is terrible, I’m really awful.”</a:t>
            </a:r>
          </a:p>
          <a:p>
            <a:endParaRPr lang="en-US" dirty="0"/>
          </a:p>
        </p:txBody>
      </p:sp>
      <p:sp>
        <p:nvSpPr>
          <p:cNvPr id="5" name="Title 4"/>
          <p:cNvSpPr>
            <a:spLocks noGrp="1"/>
          </p:cNvSpPr>
          <p:nvPr>
            <p:ph type="title"/>
          </p:nvPr>
        </p:nvSpPr>
        <p:spPr>
          <a:xfrm>
            <a:off x="457200" y="278296"/>
            <a:ext cx="8229600" cy="868724"/>
          </a:xfrm>
        </p:spPr>
        <p:txBody>
          <a:bodyPr>
            <a:normAutofit fontScale="90000"/>
          </a:bodyPr>
          <a:lstStyle/>
          <a:p>
            <a:r>
              <a:rPr lang="en-US" dirty="0" smtClean="0"/>
              <a:t>Some defensive reactions to feedback:</a:t>
            </a:r>
            <a:endParaRPr lang="en-US" dirty="0"/>
          </a:p>
        </p:txBody>
      </p:sp>
      <p:sp>
        <p:nvSpPr>
          <p:cNvPr id="2" name="Date Placeholder 1"/>
          <p:cNvSpPr>
            <a:spLocks noGrp="1"/>
          </p:cNvSpPr>
          <p:nvPr>
            <p:ph type="dt" sz="half" idx="4294967295"/>
          </p:nvPr>
        </p:nvSpPr>
        <p:spPr>
          <a:xfrm>
            <a:off x="0" y="6489700"/>
            <a:ext cx="6103938" cy="280988"/>
          </a:xfrm>
          <a:prstGeom prst="rect">
            <a:avLst/>
          </a:prstGeom>
        </p:spPr>
        <p:txBody>
          <a:bodyPr/>
          <a:lstStyle/>
          <a:p>
            <a:r>
              <a:rPr lang="en-US" dirty="0" smtClean="0">
                <a:solidFill>
                  <a:schemeClr val="bg1"/>
                </a:solidFill>
              </a:rPr>
              <a:t>Supervisory</a:t>
            </a:r>
            <a:r>
              <a:rPr lang="en-US" dirty="0" smtClean="0"/>
              <a:t> </a:t>
            </a:r>
            <a:r>
              <a:rPr lang="en-US" dirty="0" smtClean="0">
                <a:solidFill>
                  <a:schemeClr val="bg1"/>
                </a:solidFill>
              </a:rPr>
              <a:t>Excellence: Annual Performance Appraisals</a:t>
            </a:r>
            <a:endParaRPr lang="en-US" dirty="0">
              <a:solidFill>
                <a:schemeClr val="bg1"/>
              </a:solidFill>
            </a:endParaRPr>
          </a:p>
        </p:txBody>
      </p:sp>
    </p:spTree>
    <p:extLst>
      <p:ext uri="{BB962C8B-B14F-4D97-AF65-F5344CB8AC3E}">
        <p14:creationId xmlns:p14="http://schemas.microsoft.com/office/powerpoint/2010/main" val="163409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7200" y="2283791"/>
            <a:ext cx="8229600" cy="3482009"/>
          </a:xfrm>
        </p:spPr>
        <p:txBody>
          <a:bodyPr>
            <a:normAutofit lnSpcReduction="10000"/>
          </a:bodyPr>
          <a:lstStyle/>
          <a:p>
            <a:pPr marL="0" indent="0">
              <a:buNone/>
            </a:pPr>
            <a:endParaRPr lang="en-US" dirty="0" smtClean="0"/>
          </a:p>
          <a:p>
            <a:pPr marL="0" indent="0">
              <a:buNone/>
            </a:pPr>
            <a:r>
              <a:rPr lang="en-US" sz="3600" i="1" dirty="0" smtClean="0"/>
              <a:t>“</a:t>
            </a:r>
            <a:r>
              <a:rPr lang="en-US" sz="3600" i="1" dirty="0"/>
              <a:t>I really appreciate you taking the time and the effort to tell me. Thank you</a:t>
            </a:r>
            <a:r>
              <a:rPr lang="en-US" sz="3600" i="1" dirty="0" smtClean="0"/>
              <a:t>.”</a:t>
            </a:r>
          </a:p>
          <a:p>
            <a:pPr marL="0" indent="0">
              <a:buNone/>
            </a:pPr>
            <a:endParaRPr lang="en-US" sz="3600" i="1" dirty="0" smtClean="0"/>
          </a:p>
          <a:p>
            <a:pPr marL="0" indent="0">
              <a:buNone/>
            </a:pPr>
            <a:endParaRPr lang="en-US" sz="3600" i="1" dirty="0"/>
          </a:p>
          <a:p>
            <a:pPr marL="0" indent="0">
              <a:buNone/>
            </a:pPr>
            <a:r>
              <a:rPr lang="en-US" sz="1300" b="1" dirty="0" smtClean="0"/>
              <a:t>HBR article: </a:t>
            </a:r>
            <a:r>
              <a:rPr lang="en-US" sz="1300" b="1" i="1" dirty="0" smtClean="0"/>
              <a:t>13 </a:t>
            </a:r>
            <a:r>
              <a:rPr lang="en-US" sz="1300" b="1" i="1" dirty="0"/>
              <a:t>Ways We Justify, Rationalize, or Ignore Negative </a:t>
            </a:r>
            <a:r>
              <a:rPr lang="en-US" sz="1300" b="1" i="1" dirty="0" smtClean="0"/>
              <a:t>Feedback </a:t>
            </a:r>
            <a:r>
              <a:rPr lang="en-US" sz="1300" b="1" dirty="0" smtClean="0"/>
              <a:t>by </a:t>
            </a:r>
            <a:r>
              <a:rPr lang="en-US" sz="1300" b="1" dirty="0"/>
              <a:t>Peter </a:t>
            </a:r>
            <a:r>
              <a:rPr lang="en-US" sz="1300" b="1" dirty="0" err="1" smtClean="0"/>
              <a:t>Bregman</a:t>
            </a:r>
            <a:r>
              <a:rPr lang="en-US" sz="1300" b="1" dirty="0" smtClean="0"/>
              <a:t> </a:t>
            </a:r>
            <a:r>
              <a:rPr lang="en-US" sz="1300" b="1" dirty="0"/>
              <a:t>(</a:t>
            </a:r>
            <a:r>
              <a:rPr lang="en-US" sz="1300" b="1" dirty="0">
                <a:hlinkClick r:id="rId3"/>
              </a:rPr>
              <a:t>https://</a:t>
            </a:r>
            <a:r>
              <a:rPr lang="en-US" sz="1300" b="1" dirty="0" smtClean="0">
                <a:hlinkClick r:id="rId3"/>
              </a:rPr>
              <a:t>hbr.org/2019/02/13-ways-we-justify-rationalize-or-ignore-negative-feedback</a:t>
            </a:r>
            <a:r>
              <a:rPr lang="en-US" sz="1300" b="1" dirty="0" smtClean="0"/>
              <a:t>)</a:t>
            </a:r>
            <a:endParaRPr lang="en-US" sz="1300" b="1" dirty="0"/>
          </a:p>
          <a:p>
            <a:pPr marL="0" indent="0">
              <a:buNone/>
            </a:pPr>
            <a:endParaRPr lang="en-US" sz="1200" i="1" dirty="0"/>
          </a:p>
        </p:txBody>
      </p:sp>
      <p:sp>
        <p:nvSpPr>
          <p:cNvPr id="3" name="Title 2"/>
          <p:cNvSpPr>
            <a:spLocks noGrp="1"/>
          </p:cNvSpPr>
          <p:nvPr>
            <p:ph type="title"/>
          </p:nvPr>
        </p:nvSpPr>
        <p:spPr>
          <a:xfrm>
            <a:off x="457200" y="453168"/>
            <a:ext cx="8229600" cy="1248288"/>
          </a:xfrm>
        </p:spPr>
        <p:txBody>
          <a:bodyPr>
            <a:normAutofit/>
          </a:bodyPr>
          <a:lstStyle/>
          <a:p>
            <a:r>
              <a:rPr lang="en-US" dirty="0" smtClean="0"/>
              <a:t>As a supervisor, MODEL how to receive feedback:</a:t>
            </a:r>
            <a:endParaRPr lang="en-US" dirty="0"/>
          </a:p>
        </p:txBody>
      </p:sp>
      <p:sp>
        <p:nvSpPr>
          <p:cNvPr id="4" name="Date Placeholder 3"/>
          <p:cNvSpPr>
            <a:spLocks noGrp="1"/>
          </p:cNvSpPr>
          <p:nvPr>
            <p:ph type="dt" sz="half" idx="2"/>
          </p:nvPr>
        </p:nvSpPr>
        <p:spPr/>
        <p:txBody>
          <a:bodyPr/>
          <a:lstStyle/>
          <a:p>
            <a:r>
              <a:rPr lang="en-US" smtClean="0"/>
              <a:t>Supervisory Excellence: Annual Performance Appraisals</a:t>
            </a:r>
            <a:endParaRPr lang="en-US" dirty="0"/>
          </a:p>
        </p:txBody>
      </p:sp>
    </p:spTree>
    <p:extLst>
      <p:ext uri="{BB962C8B-B14F-4D97-AF65-F5344CB8AC3E}">
        <p14:creationId xmlns:p14="http://schemas.microsoft.com/office/powerpoint/2010/main" val="136848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r>
              <a:rPr lang="en-US" smtClean="0"/>
              <a:t>Supervisory Excellence: Annual Performance Appraisals</a:t>
            </a:r>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82393236"/>
              </p:ext>
            </p:extLst>
          </p:nvPr>
        </p:nvGraphicFramePr>
        <p:xfrm>
          <a:off x="457200" y="1533659"/>
          <a:ext cx="8229600" cy="456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Autofit/>
          </a:bodyPr>
          <a:lstStyle/>
          <a:p>
            <a:r>
              <a:rPr lang="en-US" sz="4800" dirty="0" smtClean="0"/>
              <a:t>Three Styles of Feedback</a:t>
            </a:r>
            <a:endParaRPr lang="en-US" sz="4800" dirty="0"/>
          </a:p>
        </p:txBody>
      </p:sp>
    </p:spTree>
    <p:extLst>
      <p:ext uri="{BB962C8B-B14F-4D97-AF65-F5344CB8AC3E}">
        <p14:creationId xmlns:p14="http://schemas.microsoft.com/office/powerpoint/2010/main" val="226830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r>
              <a:rPr lang="en-US" smtClean="0"/>
              <a:t>Supervisory Excellence: Annual Performance Appraisals</a:t>
            </a:r>
            <a:endParaRPr lang="en-US" dirty="0"/>
          </a:p>
        </p:txBody>
      </p:sp>
      <p:sp>
        <p:nvSpPr>
          <p:cNvPr id="3" name="Content Placeholder 2"/>
          <p:cNvSpPr>
            <a:spLocks noGrp="1"/>
          </p:cNvSpPr>
          <p:nvPr>
            <p:ph sz="quarter" idx="11"/>
          </p:nvPr>
        </p:nvSpPr>
        <p:spPr/>
        <p:txBody>
          <a:bodyPr/>
          <a:lstStyle/>
          <a:p>
            <a:r>
              <a:rPr lang="en-US" dirty="0" smtClean="0"/>
              <a:t>From the HBR article, “</a:t>
            </a:r>
            <a:r>
              <a:rPr lang="en-US" altLang="en-US" sz="2800" dirty="0">
                <a:solidFill>
                  <a:srgbClr val="222222"/>
                </a:solidFill>
                <a:latin typeface="Arial" panose="020B0604020202020204" pitchFamily="34" charset="0"/>
                <a:cs typeface="Arial" panose="020B0604020202020204" pitchFamily="34" charset="0"/>
              </a:rPr>
              <a:t>The Feedback </a:t>
            </a:r>
            <a:r>
              <a:rPr lang="en-US" altLang="en-US" sz="2800" dirty="0" smtClean="0">
                <a:solidFill>
                  <a:srgbClr val="222222"/>
                </a:solidFill>
                <a:latin typeface="Arial" panose="020B0604020202020204" pitchFamily="34" charset="0"/>
                <a:cs typeface="Arial" panose="020B0604020202020204" pitchFamily="34" charset="0"/>
              </a:rPr>
              <a:t>Fallacy” (March/April 2019 issue) and the f</a:t>
            </a:r>
            <a:r>
              <a:rPr lang="en-US" dirty="0" smtClean="0"/>
              <a:t>orthcoming</a:t>
            </a:r>
            <a:r>
              <a:rPr lang="en-US" dirty="0"/>
              <a:t> </a:t>
            </a:r>
            <a:r>
              <a:rPr lang="en-US" dirty="0" smtClean="0"/>
              <a:t>book </a:t>
            </a:r>
            <a:r>
              <a:rPr lang="en-US" i="1" dirty="0" smtClean="0">
                <a:hlinkClick r:id="rId3"/>
              </a:rPr>
              <a:t>Nine </a:t>
            </a:r>
            <a:r>
              <a:rPr lang="en-US" i="1" dirty="0">
                <a:hlinkClick r:id="rId3"/>
              </a:rPr>
              <a:t>Lies About Work: A Freethinking Leader’s Guide to the Real World</a:t>
            </a:r>
            <a:r>
              <a:rPr lang="en-US" dirty="0">
                <a:hlinkClick r:id="rId3"/>
              </a:rPr>
              <a:t> </a:t>
            </a:r>
            <a:r>
              <a:rPr lang="en-US" dirty="0" smtClean="0"/>
              <a:t>by Marcus Buckingham and Ashley Goodall</a:t>
            </a:r>
            <a:endParaRPr lang="en-US" dirty="0"/>
          </a:p>
        </p:txBody>
      </p:sp>
      <p:sp>
        <p:nvSpPr>
          <p:cNvPr id="4" name="Title 3"/>
          <p:cNvSpPr>
            <a:spLocks noGrp="1"/>
          </p:cNvSpPr>
          <p:nvPr>
            <p:ph type="title"/>
          </p:nvPr>
        </p:nvSpPr>
        <p:spPr/>
        <p:txBody>
          <a:bodyPr/>
          <a:lstStyle/>
          <a:p>
            <a:r>
              <a:rPr lang="en-US" dirty="0" smtClean="0"/>
              <a:t>Moments of Excellence</a:t>
            </a:r>
            <a:endParaRPr lang="en-US" dirty="0"/>
          </a:p>
        </p:txBody>
      </p:sp>
    </p:spTree>
    <p:extLst>
      <p:ext uri="{BB962C8B-B14F-4D97-AF65-F5344CB8AC3E}">
        <p14:creationId xmlns:p14="http://schemas.microsoft.com/office/powerpoint/2010/main" val="170400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1"/>
            <p:extLst>
              <p:ext uri="{D42A27DB-BD31-4B8C-83A1-F6EECF244321}">
                <p14:modId xmlns:p14="http://schemas.microsoft.com/office/powerpoint/2010/main" val="2442776075"/>
              </p:ext>
            </p:extLst>
          </p:nvPr>
        </p:nvGraphicFramePr>
        <p:xfrm>
          <a:off x="1414317" y="1451007"/>
          <a:ext cx="5643562" cy="4389438"/>
        </p:xfrm>
        <a:graphic>
          <a:graphicData uri="http://schemas.openxmlformats.org/drawingml/2006/table">
            <a:tbl>
              <a:tblPr/>
              <a:tblGrid>
                <a:gridCol w="2821781">
                  <a:extLst>
                    <a:ext uri="{9D8B030D-6E8A-4147-A177-3AD203B41FA5}">
                      <a16:colId xmlns:a16="http://schemas.microsoft.com/office/drawing/2014/main" val="4099851698"/>
                    </a:ext>
                  </a:extLst>
                </a:gridCol>
                <a:gridCol w="2821781">
                  <a:extLst>
                    <a:ext uri="{9D8B030D-6E8A-4147-A177-3AD203B41FA5}">
                      <a16:colId xmlns:a16="http://schemas.microsoft.com/office/drawing/2014/main" val="1840077126"/>
                    </a:ext>
                  </a:extLst>
                </a:gridCol>
              </a:tblGrid>
              <a:tr h="250825">
                <a:tc>
                  <a:txBody>
                    <a:bodyPr/>
                    <a:lstStyle/>
                    <a:p>
                      <a:r>
                        <a:rPr lang="en-US" sz="1200" b="1">
                          <a:solidFill>
                            <a:srgbClr val="222222"/>
                          </a:solidFill>
                          <a:effectLst/>
                          <a:latin typeface="Roboto"/>
                        </a:rPr>
                        <a:t>INSTEAD OF</a:t>
                      </a:r>
                      <a:endParaRPr lang="en-US" sz="1200">
                        <a:solidFill>
                          <a:srgbClr val="222222"/>
                        </a:solidFill>
                        <a:effectLst/>
                        <a:latin typeface="Roboto"/>
                      </a:endParaRPr>
                    </a:p>
                  </a:txBody>
                  <a:tcPr marL="62706" marR="62706" marT="31353" marB="31353">
                    <a:lnL>
                      <a:noFill/>
                    </a:lnL>
                    <a:lnR w="9525" cap="flat" cmpd="sng" algn="ctr">
                      <a:solidFill>
                        <a:srgbClr val="D5D7D8"/>
                      </a:solidFill>
                      <a:prstDash val="solid"/>
                      <a:round/>
                      <a:headEnd type="none" w="med" len="med"/>
                      <a:tailEnd type="none" w="med" len="med"/>
                    </a:lnR>
                    <a:lnT>
                      <a:noFill/>
                    </a:lnT>
                    <a:lnB w="9525" cap="flat" cmpd="sng" algn="ctr">
                      <a:solidFill>
                        <a:srgbClr val="D5D7D8"/>
                      </a:solidFill>
                      <a:prstDash val="solid"/>
                      <a:round/>
                      <a:headEnd type="none" w="med" len="med"/>
                      <a:tailEnd type="none" w="med" len="med"/>
                    </a:lnB>
                  </a:tcPr>
                </a:tc>
                <a:tc>
                  <a:txBody>
                    <a:bodyPr/>
                    <a:lstStyle/>
                    <a:p>
                      <a:r>
                        <a:rPr lang="en-US" sz="1200" b="1">
                          <a:solidFill>
                            <a:srgbClr val="222222"/>
                          </a:solidFill>
                          <a:effectLst/>
                          <a:latin typeface="Roboto"/>
                        </a:rPr>
                        <a:t>TRY</a:t>
                      </a:r>
                      <a:endParaRPr lang="en-US" sz="1200">
                        <a:solidFill>
                          <a:srgbClr val="222222"/>
                        </a:solidFill>
                        <a:effectLst/>
                        <a:latin typeface="Roboto"/>
                      </a:endParaRPr>
                    </a:p>
                  </a:txBody>
                  <a:tcPr marL="62706" marR="62706" marT="31353" marB="31353">
                    <a:lnL w="9525" cap="flat" cmpd="sng" algn="ctr">
                      <a:solidFill>
                        <a:srgbClr val="D5D7D8"/>
                      </a:solidFill>
                      <a:prstDash val="solid"/>
                      <a:round/>
                      <a:headEnd type="none" w="med" len="med"/>
                      <a:tailEnd type="none" w="med" len="med"/>
                    </a:lnL>
                    <a:lnR>
                      <a:noFill/>
                    </a:lnR>
                    <a:lnT>
                      <a:noFill/>
                    </a:lnT>
                    <a:lnB w="9525" cap="flat" cmpd="sng" algn="ctr">
                      <a:solidFill>
                        <a:srgbClr val="D5D7D8"/>
                      </a:solidFill>
                      <a:prstDash val="solid"/>
                      <a:round/>
                      <a:headEnd type="none" w="med" len="med"/>
                      <a:tailEnd type="none" w="med" len="med"/>
                    </a:lnB>
                  </a:tcPr>
                </a:tc>
                <a:extLst>
                  <a:ext uri="{0D108BD9-81ED-4DB2-BD59-A6C34878D82A}">
                    <a16:rowId xmlns:a16="http://schemas.microsoft.com/office/drawing/2014/main" val="4211493026"/>
                  </a:ext>
                </a:extLst>
              </a:tr>
              <a:tr h="250825">
                <a:tc>
                  <a:txBody>
                    <a:bodyPr/>
                    <a:lstStyle/>
                    <a:p>
                      <a:r>
                        <a:rPr lang="en-US" sz="1200">
                          <a:solidFill>
                            <a:srgbClr val="222222"/>
                          </a:solidFill>
                          <a:effectLst/>
                          <a:latin typeface="Roboto"/>
                        </a:rPr>
                        <a:t>Can I give you some feedback?</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solidFill>
                      <a:srgbClr val="FFFFFF"/>
                    </a:solidFill>
                  </a:tcPr>
                </a:tc>
                <a:tc>
                  <a:txBody>
                    <a:bodyPr/>
                    <a:lstStyle/>
                    <a:p>
                      <a:r>
                        <a:rPr lang="en-US" sz="1200">
                          <a:solidFill>
                            <a:srgbClr val="222222"/>
                          </a:solidFill>
                          <a:effectLst/>
                          <a:latin typeface="Roboto"/>
                        </a:rPr>
                        <a:t>Here’s my reaction.</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solidFill>
                      <a:srgbClr val="FFFFFF"/>
                    </a:solidFill>
                  </a:tcPr>
                </a:tc>
                <a:extLst>
                  <a:ext uri="{0D108BD9-81ED-4DB2-BD59-A6C34878D82A}">
                    <a16:rowId xmlns:a16="http://schemas.microsoft.com/office/drawing/2014/main" val="166049793"/>
                  </a:ext>
                </a:extLst>
              </a:tr>
              <a:tr h="815181">
                <a:tc>
                  <a:txBody>
                    <a:bodyPr/>
                    <a:lstStyle/>
                    <a:p>
                      <a:r>
                        <a:rPr lang="en-US" sz="1200" dirty="0">
                          <a:solidFill>
                            <a:srgbClr val="222222"/>
                          </a:solidFill>
                          <a:effectLst/>
                          <a:latin typeface="Roboto"/>
                        </a:rPr>
                        <a:t>Good job!</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tcPr>
                </a:tc>
                <a:tc>
                  <a:txBody>
                    <a:bodyPr/>
                    <a:lstStyle/>
                    <a:p>
                      <a:r>
                        <a:rPr lang="en-US" sz="1200">
                          <a:solidFill>
                            <a:srgbClr val="222222"/>
                          </a:solidFill>
                          <a:effectLst/>
                          <a:latin typeface="Roboto"/>
                        </a:rPr>
                        <a:t>Here are three things that really worked for me. What was going through your mind when you did them?</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tcPr>
                </a:tc>
                <a:extLst>
                  <a:ext uri="{0D108BD9-81ED-4DB2-BD59-A6C34878D82A}">
                    <a16:rowId xmlns:a16="http://schemas.microsoft.com/office/drawing/2014/main" val="1308733315"/>
                  </a:ext>
                </a:extLst>
              </a:tr>
              <a:tr h="250825">
                <a:tc>
                  <a:txBody>
                    <a:bodyPr/>
                    <a:lstStyle/>
                    <a:p>
                      <a:r>
                        <a:rPr lang="en-US" sz="1200">
                          <a:solidFill>
                            <a:srgbClr val="222222"/>
                          </a:solidFill>
                          <a:effectLst/>
                          <a:latin typeface="Roboto"/>
                        </a:rPr>
                        <a:t>Here’s what you should do.</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solidFill>
                      <a:srgbClr val="FFFFFF"/>
                    </a:solidFill>
                  </a:tcPr>
                </a:tc>
                <a:tc>
                  <a:txBody>
                    <a:bodyPr/>
                    <a:lstStyle/>
                    <a:p>
                      <a:r>
                        <a:rPr lang="en-US" sz="1200">
                          <a:solidFill>
                            <a:srgbClr val="222222"/>
                          </a:solidFill>
                          <a:effectLst/>
                          <a:latin typeface="Roboto"/>
                        </a:rPr>
                        <a:t>Here’s what I would do.</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solidFill>
                      <a:srgbClr val="FFFFFF"/>
                    </a:solidFill>
                  </a:tcPr>
                </a:tc>
                <a:extLst>
                  <a:ext uri="{0D108BD9-81ED-4DB2-BD59-A6C34878D82A}">
                    <a16:rowId xmlns:a16="http://schemas.microsoft.com/office/drawing/2014/main" val="3134581617"/>
                  </a:ext>
                </a:extLst>
              </a:tr>
              <a:tr h="438944">
                <a:tc>
                  <a:txBody>
                    <a:bodyPr/>
                    <a:lstStyle/>
                    <a:p>
                      <a:r>
                        <a:rPr lang="en-US" sz="1200">
                          <a:solidFill>
                            <a:srgbClr val="222222"/>
                          </a:solidFill>
                          <a:effectLst/>
                          <a:latin typeface="Roboto"/>
                        </a:rPr>
                        <a:t>Here’s where you need to improve.</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tcPr>
                </a:tc>
                <a:tc>
                  <a:txBody>
                    <a:bodyPr/>
                    <a:lstStyle/>
                    <a:p>
                      <a:r>
                        <a:rPr lang="en-US" sz="1200">
                          <a:solidFill>
                            <a:srgbClr val="222222"/>
                          </a:solidFill>
                          <a:effectLst/>
                          <a:latin typeface="Roboto"/>
                        </a:rPr>
                        <a:t>Here’s what worked best for me, and here’s why.</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tcPr>
                </a:tc>
                <a:extLst>
                  <a:ext uri="{0D108BD9-81ED-4DB2-BD59-A6C34878D82A}">
                    <a16:rowId xmlns:a16="http://schemas.microsoft.com/office/drawing/2014/main" val="465839256"/>
                  </a:ext>
                </a:extLst>
              </a:tr>
              <a:tr h="438944">
                <a:tc>
                  <a:txBody>
                    <a:bodyPr/>
                    <a:lstStyle/>
                    <a:p>
                      <a:r>
                        <a:rPr lang="en-US" sz="1200">
                          <a:solidFill>
                            <a:srgbClr val="222222"/>
                          </a:solidFill>
                          <a:effectLst/>
                          <a:latin typeface="Roboto"/>
                        </a:rPr>
                        <a:t>That didn’t really work.</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solidFill>
                      <a:srgbClr val="FFFFFF"/>
                    </a:solidFill>
                  </a:tcPr>
                </a:tc>
                <a:tc>
                  <a:txBody>
                    <a:bodyPr/>
                    <a:lstStyle/>
                    <a:p>
                      <a:r>
                        <a:rPr lang="en-US" sz="1200">
                          <a:solidFill>
                            <a:srgbClr val="222222"/>
                          </a:solidFill>
                          <a:effectLst/>
                          <a:latin typeface="Roboto"/>
                        </a:rPr>
                        <a:t>When you did </a:t>
                      </a:r>
                      <a:r>
                        <a:rPr lang="en-US" sz="1200" i="1">
                          <a:solidFill>
                            <a:srgbClr val="222222"/>
                          </a:solidFill>
                          <a:effectLst/>
                          <a:latin typeface="Roboto"/>
                        </a:rPr>
                        <a:t>x</a:t>
                      </a:r>
                      <a:r>
                        <a:rPr lang="en-US" sz="1200">
                          <a:solidFill>
                            <a:srgbClr val="222222"/>
                          </a:solidFill>
                          <a:effectLst/>
                          <a:latin typeface="Roboto"/>
                        </a:rPr>
                        <a:t>, I felt </a:t>
                      </a:r>
                      <a:r>
                        <a:rPr lang="en-US" sz="1200" i="1">
                          <a:solidFill>
                            <a:srgbClr val="222222"/>
                          </a:solidFill>
                          <a:effectLst/>
                          <a:latin typeface="Roboto"/>
                        </a:rPr>
                        <a:t>y</a:t>
                      </a:r>
                      <a:r>
                        <a:rPr lang="en-US" sz="1200">
                          <a:solidFill>
                            <a:srgbClr val="222222"/>
                          </a:solidFill>
                          <a:effectLst/>
                          <a:latin typeface="Roboto"/>
                        </a:rPr>
                        <a:t> or I didn’t get that.</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solidFill>
                      <a:srgbClr val="FFFFFF"/>
                    </a:solidFill>
                  </a:tcPr>
                </a:tc>
                <a:extLst>
                  <a:ext uri="{0D108BD9-81ED-4DB2-BD59-A6C34878D82A}">
                    <a16:rowId xmlns:a16="http://schemas.microsoft.com/office/drawing/2014/main" val="3376548867"/>
                  </a:ext>
                </a:extLst>
              </a:tr>
              <a:tr h="438944">
                <a:tc>
                  <a:txBody>
                    <a:bodyPr/>
                    <a:lstStyle/>
                    <a:p>
                      <a:r>
                        <a:rPr lang="en-US" sz="1200">
                          <a:solidFill>
                            <a:srgbClr val="222222"/>
                          </a:solidFill>
                          <a:effectLst/>
                          <a:latin typeface="Roboto"/>
                        </a:rPr>
                        <a:t>You need to improve your communication skills.</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tcPr>
                </a:tc>
                <a:tc>
                  <a:txBody>
                    <a:bodyPr/>
                    <a:lstStyle/>
                    <a:p>
                      <a:r>
                        <a:rPr lang="en-US" sz="1200">
                          <a:solidFill>
                            <a:srgbClr val="222222"/>
                          </a:solidFill>
                          <a:effectLst/>
                          <a:latin typeface="Roboto"/>
                        </a:rPr>
                        <a:t>Here’s exactly where you started to lose me.</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tcPr>
                </a:tc>
                <a:extLst>
                  <a:ext uri="{0D108BD9-81ED-4DB2-BD59-A6C34878D82A}">
                    <a16:rowId xmlns:a16="http://schemas.microsoft.com/office/drawing/2014/main" val="2209212235"/>
                  </a:ext>
                </a:extLst>
              </a:tr>
              <a:tr h="438944">
                <a:tc>
                  <a:txBody>
                    <a:bodyPr/>
                    <a:lstStyle/>
                    <a:p>
                      <a:r>
                        <a:rPr lang="en-US" sz="1200">
                          <a:solidFill>
                            <a:srgbClr val="222222"/>
                          </a:solidFill>
                          <a:effectLst/>
                          <a:latin typeface="Roboto"/>
                        </a:rPr>
                        <a:t>You need to be more responsive.</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solidFill>
                      <a:srgbClr val="FFFFFF"/>
                    </a:solidFill>
                  </a:tcPr>
                </a:tc>
                <a:tc>
                  <a:txBody>
                    <a:bodyPr/>
                    <a:lstStyle/>
                    <a:p>
                      <a:r>
                        <a:rPr lang="en-US" sz="1200">
                          <a:solidFill>
                            <a:srgbClr val="222222"/>
                          </a:solidFill>
                          <a:effectLst/>
                          <a:latin typeface="Roboto"/>
                        </a:rPr>
                        <a:t>When I don’t hear from you, I worry that we’re not on the same page.</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solidFill>
                      <a:srgbClr val="FFFFFF"/>
                    </a:solidFill>
                  </a:tcPr>
                </a:tc>
                <a:extLst>
                  <a:ext uri="{0D108BD9-81ED-4DB2-BD59-A6C34878D82A}">
                    <a16:rowId xmlns:a16="http://schemas.microsoft.com/office/drawing/2014/main" val="1444693929"/>
                  </a:ext>
                </a:extLst>
              </a:tr>
              <a:tr h="250825">
                <a:tc>
                  <a:txBody>
                    <a:bodyPr/>
                    <a:lstStyle/>
                    <a:p>
                      <a:r>
                        <a:rPr lang="en-US" sz="1200">
                          <a:solidFill>
                            <a:srgbClr val="222222"/>
                          </a:solidFill>
                          <a:effectLst/>
                          <a:latin typeface="Roboto"/>
                        </a:rPr>
                        <a:t>You lack strategic thinking.</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tcPr>
                </a:tc>
                <a:tc>
                  <a:txBody>
                    <a:bodyPr/>
                    <a:lstStyle/>
                    <a:p>
                      <a:r>
                        <a:rPr lang="en-US" sz="1200">
                          <a:solidFill>
                            <a:srgbClr val="222222"/>
                          </a:solidFill>
                          <a:effectLst/>
                          <a:latin typeface="Roboto"/>
                        </a:rPr>
                        <a:t>I’m struggling to understand your plan.</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w="9525" cap="flat" cmpd="sng" algn="ctr">
                      <a:solidFill>
                        <a:srgbClr val="D5D7D8"/>
                      </a:solidFill>
                      <a:prstDash val="solid"/>
                      <a:round/>
                      <a:headEnd type="none" w="med" len="med"/>
                      <a:tailEnd type="none" w="med" len="med"/>
                    </a:lnB>
                  </a:tcPr>
                </a:tc>
                <a:extLst>
                  <a:ext uri="{0D108BD9-81ED-4DB2-BD59-A6C34878D82A}">
                    <a16:rowId xmlns:a16="http://schemas.microsoft.com/office/drawing/2014/main" val="3151975911"/>
                  </a:ext>
                </a:extLst>
              </a:tr>
              <a:tr h="815181">
                <a:tc>
                  <a:txBody>
                    <a:bodyPr/>
                    <a:lstStyle/>
                    <a:p>
                      <a:r>
                        <a:rPr lang="en-US" sz="1200">
                          <a:solidFill>
                            <a:srgbClr val="222222"/>
                          </a:solidFill>
                          <a:effectLst/>
                          <a:latin typeface="Roboto"/>
                        </a:rPr>
                        <a:t>You should do </a:t>
                      </a:r>
                      <a:r>
                        <a:rPr lang="en-US" sz="1200" i="1">
                          <a:solidFill>
                            <a:srgbClr val="222222"/>
                          </a:solidFill>
                          <a:effectLst/>
                          <a:latin typeface="Roboto"/>
                        </a:rPr>
                        <a:t>x</a:t>
                      </a:r>
                      <a:r>
                        <a:rPr lang="en-US" sz="1200">
                          <a:solidFill>
                            <a:srgbClr val="222222"/>
                          </a:solidFill>
                          <a:effectLst/>
                          <a:latin typeface="Roboto"/>
                        </a:rPr>
                        <a:t> [in response to a request for advice].</a:t>
                      </a:r>
                    </a:p>
                  </a:txBody>
                  <a:tcPr marL="62706" marR="62706" marT="31353" marB="31353">
                    <a:lnL>
                      <a:noFill/>
                    </a:lnL>
                    <a:lnR w="9525" cap="flat" cmpd="sng" algn="ctr">
                      <a:solidFill>
                        <a:srgbClr val="D5D7D8"/>
                      </a:solidFill>
                      <a:prstDash val="solid"/>
                      <a:round/>
                      <a:headEnd type="none" w="med" len="med"/>
                      <a:tailEnd type="none" w="med" len="med"/>
                    </a:lnR>
                    <a:lnT w="9525" cap="flat" cmpd="sng" algn="ctr">
                      <a:solidFill>
                        <a:srgbClr val="D5D7D8"/>
                      </a:solidFill>
                      <a:prstDash val="solid"/>
                      <a:round/>
                      <a:headEnd type="none" w="med" len="med"/>
                      <a:tailEnd type="none" w="med" len="med"/>
                    </a:lnT>
                    <a:lnB>
                      <a:noFill/>
                    </a:lnB>
                    <a:solidFill>
                      <a:srgbClr val="FFFFFF"/>
                    </a:solidFill>
                  </a:tcPr>
                </a:tc>
                <a:tc>
                  <a:txBody>
                    <a:bodyPr/>
                    <a:lstStyle/>
                    <a:p>
                      <a:r>
                        <a:rPr lang="en-US" sz="1200" dirty="0">
                          <a:solidFill>
                            <a:srgbClr val="222222"/>
                          </a:solidFill>
                          <a:effectLst/>
                          <a:latin typeface="Roboto"/>
                        </a:rPr>
                        <a:t>What do you feel you’re struggling with, and what have you done in the past that’s worked in a similar situation?</a:t>
                      </a:r>
                    </a:p>
                  </a:txBody>
                  <a:tcPr marL="62706" marR="62706" marT="31353" marB="31353">
                    <a:lnL w="9525" cap="flat" cmpd="sng" algn="ctr">
                      <a:solidFill>
                        <a:srgbClr val="D5D7D8"/>
                      </a:solidFill>
                      <a:prstDash val="solid"/>
                      <a:round/>
                      <a:headEnd type="none" w="med" len="med"/>
                      <a:tailEnd type="none" w="med" len="med"/>
                    </a:lnL>
                    <a:lnR>
                      <a:noFill/>
                    </a:lnR>
                    <a:lnT w="9525" cap="flat" cmpd="sng" algn="ctr">
                      <a:solidFill>
                        <a:srgbClr val="D5D7D8"/>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88344402"/>
                  </a:ext>
                </a:extLst>
              </a:tr>
            </a:tbl>
          </a:graphicData>
        </a:graphic>
      </p:graphicFrame>
      <p:sp>
        <p:nvSpPr>
          <p:cNvPr id="5" name="Title 4"/>
          <p:cNvSpPr>
            <a:spLocks noGrp="1"/>
          </p:cNvSpPr>
          <p:nvPr>
            <p:ph type="title"/>
          </p:nvPr>
        </p:nvSpPr>
        <p:spPr>
          <a:xfrm>
            <a:off x="457200" y="205273"/>
            <a:ext cx="8229600" cy="1171090"/>
          </a:xfrm>
        </p:spPr>
        <p:txBody>
          <a:bodyPr>
            <a:normAutofit fontScale="90000"/>
          </a:bodyPr>
          <a:lstStyle/>
          <a:p>
            <a:r>
              <a:rPr lang="en-US" dirty="0" smtClean="0"/>
              <a:t>Sample Language to Recognize, Anchor, Re-create, and Refine Excellence</a:t>
            </a:r>
            <a:r>
              <a:rPr lang="en-US" b="0" dirty="0"/>
              <a:t/>
            </a:r>
            <a:br>
              <a:rPr lang="en-US" b="0" dirty="0"/>
            </a:br>
            <a:endParaRPr lang="en-US" dirty="0"/>
          </a:p>
        </p:txBody>
      </p:sp>
      <p:sp>
        <p:nvSpPr>
          <p:cNvPr id="4" name="Date Placeholder 3"/>
          <p:cNvSpPr>
            <a:spLocks noGrp="1"/>
          </p:cNvSpPr>
          <p:nvPr>
            <p:ph type="dt" sz="half" idx="2"/>
          </p:nvPr>
        </p:nvSpPr>
        <p:spPr/>
        <p:txBody>
          <a:bodyPr/>
          <a:lstStyle/>
          <a:p>
            <a:r>
              <a:rPr lang="en-US" smtClean="0"/>
              <a:t>Supervisory Excellence: Annual Performance Appraisals</a:t>
            </a:r>
            <a:endParaRPr lang="en-US" dirty="0"/>
          </a:p>
        </p:txBody>
      </p:sp>
    </p:spTree>
    <p:extLst>
      <p:ext uri="{BB962C8B-B14F-4D97-AF65-F5344CB8AC3E}">
        <p14:creationId xmlns:p14="http://schemas.microsoft.com/office/powerpoint/2010/main" val="226336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7200" y="1060315"/>
            <a:ext cx="8229600" cy="5160523"/>
          </a:xfrm>
        </p:spPr>
        <p:txBody>
          <a:bodyPr>
            <a:normAutofit fontScale="47500" lnSpcReduction="20000"/>
          </a:bodyPr>
          <a:lstStyle/>
          <a:p>
            <a:pPr marL="0" indent="0">
              <a:buNone/>
            </a:pPr>
            <a:r>
              <a:rPr lang="en-US" sz="3800" dirty="0" smtClean="0"/>
              <a:t>Break into pairs. Take turns sharing one work challenge that you are dealing with right now. When you’re listening to your colleague’s challenge, practice guiding them to find an effective approach.</a:t>
            </a:r>
          </a:p>
          <a:p>
            <a:pPr marL="0" indent="0">
              <a:buNone/>
            </a:pPr>
            <a:r>
              <a:rPr lang="en-US" sz="3800" dirty="0" smtClean="0"/>
              <a:t> </a:t>
            </a:r>
          </a:p>
          <a:p>
            <a:pPr marL="514350" indent="-514350">
              <a:buFont typeface="+mj-lt"/>
              <a:buAutoNum type="arabicPeriod"/>
            </a:pPr>
            <a:r>
              <a:rPr lang="en-US" sz="3800" dirty="0" smtClean="0"/>
              <a:t>Start </a:t>
            </a:r>
            <a:r>
              <a:rPr lang="en-US" sz="3800" dirty="0"/>
              <a:t>with the present. </a:t>
            </a:r>
            <a:r>
              <a:rPr lang="en-US" sz="3800" dirty="0" smtClean="0"/>
              <a:t>Acknowledge their feelings of being </a:t>
            </a:r>
            <a:r>
              <a:rPr lang="en-US" sz="3800" dirty="0"/>
              <a:t>weak or </a:t>
            </a:r>
            <a:r>
              <a:rPr lang="en-US" sz="3800" dirty="0" smtClean="0"/>
              <a:t>challenged, Rather </a:t>
            </a:r>
            <a:r>
              <a:rPr lang="en-US" sz="3800" dirty="0"/>
              <a:t>than tackling the problem head-on, ask your colleague to tell you three things that are working for </a:t>
            </a:r>
            <a:r>
              <a:rPr lang="en-US" sz="3800" dirty="0" smtClean="0"/>
              <a:t>them </a:t>
            </a:r>
            <a:r>
              <a:rPr lang="en-US" sz="3800" dirty="0"/>
              <a:t>right now. </a:t>
            </a:r>
            <a:endParaRPr lang="en-US" sz="3800" dirty="0" smtClean="0"/>
          </a:p>
          <a:p>
            <a:pPr marL="514350" indent="-514350">
              <a:buFont typeface="+mj-lt"/>
              <a:buAutoNum type="arabicPeriod"/>
            </a:pPr>
            <a:r>
              <a:rPr lang="en-US" sz="3800" dirty="0" smtClean="0"/>
              <a:t>Next</a:t>
            </a:r>
            <a:r>
              <a:rPr lang="en-US" sz="3800" dirty="0"/>
              <a:t>, go to the past. Ask </a:t>
            </a:r>
            <a:r>
              <a:rPr lang="en-US" sz="3800" dirty="0" smtClean="0"/>
              <a:t>them, </a:t>
            </a:r>
            <a:r>
              <a:rPr lang="en-US" sz="3800" dirty="0"/>
              <a:t>“When you had a problem like this in the past, what did you do that worked</a:t>
            </a:r>
            <a:r>
              <a:rPr lang="en-US" sz="3800" dirty="0" smtClean="0"/>
              <a:t>?”</a:t>
            </a:r>
            <a:endParaRPr lang="en-US" sz="3800" dirty="0"/>
          </a:p>
          <a:p>
            <a:pPr marL="514350" indent="-514350">
              <a:buFont typeface="+mj-lt"/>
              <a:buAutoNum type="arabicPeriod"/>
            </a:pPr>
            <a:r>
              <a:rPr lang="en-US" sz="3800" dirty="0" smtClean="0"/>
              <a:t>Finally</a:t>
            </a:r>
            <a:r>
              <a:rPr lang="en-US" sz="3800" dirty="0"/>
              <a:t>, turn to the future. Ask your </a:t>
            </a:r>
            <a:r>
              <a:rPr lang="en-US" sz="3800" dirty="0" smtClean="0"/>
              <a:t>colleague, “What </a:t>
            </a:r>
            <a:r>
              <a:rPr lang="en-US" sz="3800" dirty="0"/>
              <a:t>do you already know you need to do? What do you already know works in this situation?” </a:t>
            </a:r>
            <a:r>
              <a:rPr lang="en-US" sz="3800" dirty="0" smtClean="0"/>
              <a:t>Feel free to offer </a:t>
            </a:r>
            <a:r>
              <a:rPr lang="en-US" sz="3800" dirty="0"/>
              <a:t>up one or two of your own experiences to see if they might </a:t>
            </a:r>
            <a:r>
              <a:rPr lang="en-US" sz="3800" dirty="0" smtClean="0"/>
              <a:t>clarify things, but </a:t>
            </a:r>
            <a:r>
              <a:rPr lang="en-US" sz="3800" dirty="0"/>
              <a:t>operate under the assumption that </a:t>
            </a:r>
            <a:r>
              <a:rPr lang="en-US" sz="3800" dirty="0" smtClean="0"/>
              <a:t>they </a:t>
            </a:r>
            <a:r>
              <a:rPr lang="en-US" sz="3800" dirty="0"/>
              <a:t>already </a:t>
            </a:r>
            <a:r>
              <a:rPr lang="en-US" sz="3800" dirty="0" smtClean="0"/>
              <a:t>know </a:t>
            </a:r>
            <a:r>
              <a:rPr lang="en-US" sz="3800" dirty="0"/>
              <a:t>the solution—you’re just helping </a:t>
            </a:r>
            <a:r>
              <a:rPr lang="en-US" sz="3800" dirty="0" smtClean="0"/>
              <a:t>them </a:t>
            </a:r>
            <a:r>
              <a:rPr lang="en-US" sz="3800" dirty="0"/>
              <a:t>recognize it.</a:t>
            </a:r>
            <a:br>
              <a:rPr lang="en-US" sz="3800" dirty="0"/>
            </a:br>
            <a:endParaRPr lang="en-US" sz="3800" dirty="0"/>
          </a:p>
          <a:p>
            <a:pPr lvl="1"/>
            <a:r>
              <a:rPr lang="en-US" sz="3600" dirty="0" smtClean="0"/>
              <a:t>“What </a:t>
            </a:r>
            <a:r>
              <a:rPr lang="en-US" sz="3600" dirty="0"/>
              <a:t>do you actually want to have happen</a:t>
            </a:r>
            <a:r>
              <a:rPr lang="en-US" sz="3600" dirty="0" smtClean="0"/>
              <a:t>?”</a:t>
            </a:r>
          </a:p>
          <a:p>
            <a:pPr lvl="1"/>
            <a:r>
              <a:rPr lang="en-US" sz="3600" dirty="0" smtClean="0"/>
              <a:t>“</a:t>
            </a:r>
            <a:r>
              <a:rPr lang="en-US" sz="3600" dirty="0"/>
              <a:t>What are a couple of actions you could take right now</a:t>
            </a:r>
            <a:r>
              <a:rPr lang="en-US" sz="3600" dirty="0" smtClean="0"/>
              <a:t>?”</a:t>
            </a:r>
          </a:p>
          <a:p>
            <a:pPr lvl="1"/>
            <a:r>
              <a:rPr lang="en-US" sz="3600" dirty="0" smtClean="0"/>
              <a:t>Focus on finding concrete </a:t>
            </a:r>
            <a:r>
              <a:rPr lang="en-US" sz="3600" dirty="0"/>
              <a:t>answers, in which your colleague can find </a:t>
            </a:r>
            <a:r>
              <a:rPr lang="en-US" sz="3600" dirty="0" smtClean="0"/>
              <a:t>their actual </a:t>
            </a:r>
            <a:r>
              <a:rPr lang="en-US" sz="3600" dirty="0"/>
              <a:t>self doing actual things in the near-term future.</a:t>
            </a:r>
          </a:p>
          <a:p>
            <a:endParaRPr lang="en-US" dirty="0"/>
          </a:p>
        </p:txBody>
      </p:sp>
      <p:sp>
        <p:nvSpPr>
          <p:cNvPr id="3" name="Title 2"/>
          <p:cNvSpPr>
            <a:spLocks noGrp="1"/>
          </p:cNvSpPr>
          <p:nvPr>
            <p:ph type="title"/>
          </p:nvPr>
        </p:nvSpPr>
        <p:spPr/>
        <p:txBody>
          <a:bodyPr/>
          <a:lstStyle/>
          <a:p>
            <a:r>
              <a:rPr lang="en-US" dirty="0" smtClean="0"/>
              <a:t>Exercise: Present, Past &amp; Future</a:t>
            </a:r>
            <a:endParaRPr lang="en-US" dirty="0"/>
          </a:p>
        </p:txBody>
      </p:sp>
      <p:sp>
        <p:nvSpPr>
          <p:cNvPr id="4" name="Date Placeholder 3"/>
          <p:cNvSpPr>
            <a:spLocks noGrp="1"/>
          </p:cNvSpPr>
          <p:nvPr>
            <p:ph type="dt" sz="half" idx="2"/>
          </p:nvPr>
        </p:nvSpPr>
        <p:spPr/>
        <p:txBody>
          <a:bodyPr/>
          <a:lstStyle/>
          <a:p>
            <a:r>
              <a:rPr lang="en-US" smtClean="0"/>
              <a:t>Supervisory Excellence: Annual Performance Appraisals</a:t>
            </a:r>
            <a:endParaRPr lang="en-US" dirty="0"/>
          </a:p>
        </p:txBody>
      </p:sp>
    </p:spTree>
    <p:extLst>
      <p:ext uri="{BB962C8B-B14F-4D97-AF65-F5344CB8AC3E}">
        <p14:creationId xmlns:p14="http://schemas.microsoft.com/office/powerpoint/2010/main" val="148055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457200" y="1147020"/>
            <a:ext cx="6955277" cy="5287827"/>
          </a:xfrm>
        </p:spPr>
        <p:txBody>
          <a:bodyPr>
            <a:normAutofit fontScale="85000" lnSpcReduction="20000"/>
          </a:bodyPr>
          <a:lstStyle/>
          <a:p>
            <a:r>
              <a:rPr lang="en-US" dirty="0" err="1" smtClean="0"/>
              <a:t>Qualtrics</a:t>
            </a:r>
            <a:r>
              <a:rPr lang="en-US" dirty="0" smtClean="0"/>
              <a:t> Survey input is helping us identify topics and priorities for future sessions</a:t>
            </a:r>
          </a:p>
          <a:p>
            <a:endParaRPr lang="en-US" dirty="0" smtClean="0"/>
          </a:p>
          <a:p>
            <a:r>
              <a:rPr lang="en-US" dirty="0" smtClean="0"/>
              <a:t>If you’re interested in joining the Supervisory Excellence Advisory Group, please email us at sph-hr@umn.edu</a:t>
            </a:r>
          </a:p>
          <a:p>
            <a:endParaRPr lang="en-US" dirty="0" smtClean="0"/>
          </a:p>
          <a:p>
            <a:r>
              <a:rPr lang="en-US" dirty="0" smtClean="0"/>
              <a:t>July/August sessions focused on building effective teams</a:t>
            </a:r>
          </a:p>
          <a:p>
            <a:endParaRPr lang="en-US" dirty="0" smtClean="0"/>
          </a:p>
          <a:p>
            <a:r>
              <a:rPr lang="en-US" dirty="0" smtClean="0"/>
              <a:t>Separate companion sessions focusing on:</a:t>
            </a:r>
          </a:p>
          <a:p>
            <a:pPr lvl="1"/>
            <a:r>
              <a:rPr lang="en-US" dirty="0" smtClean="0"/>
              <a:t>Large teams</a:t>
            </a:r>
          </a:p>
          <a:p>
            <a:pPr lvl="1"/>
            <a:r>
              <a:rPr lang="en-US" dirty="0" smtClean="0"/>
              <a:t>Small teams</a:t>
            </a:r>
          </a:p>
          <a:p>
            <a:endParaRPr lang="en-US" dirty="0" smtClean="0"/>
          </a:p>
          <a:p>
            <a:r>
              <a:rPr lang="en-US" dirty="0" smtClean="0"/>
              <a:t>Keep your feedback coming please!</a:t>
            </a:r>
            <a:endParaRPr lang="en-US" dirty="0"/>
          </a:p>
        </p:txBody>
      </p:sp>
      <p:sp>
        <p:nvSpPr>
          <p:cNvPr id="5" name="Title 4"/>
          <p:cNvSpPr>
            <a:spLocks noGrp="1"/>
          </p:cNvSpPr>
          <p:nvPr>
            <p:ph type="title"/>
          </p:nvPr>
        </p:nvSpPr>
        <p:spPr>
          <a:xfrm>
            <a:off x="457200" y="316149"/>
            <a:ext cx="8229600" cy="830871"/>
          </a:xfrm>
        </p:spPr>
        <p:txBody>
          <a:bodyPr/>
          <a:lstStyle/>
          <a:p>
            <a:r>
              <a:rPr lang="en-US" dirty="0" smtClean="0"/>
              <a:t>Next Steps</a:t>
            </a:r>
            <a:endParaRPr lang="en-US" dirty="0"/>
          </a:p>
        </p:txBody>
      </p:sp>
      <p:sp>
        <p:nvSpPr>
          <p:cNvPr id="4" name="Date Placeholder 3"/>
          <p:cNvSpPr>
            <a:spLocks noGrp="1"/>
          </p:cNvSpPr>
          <p:nvPr>
            <p:ph type="dt" sz="half" idx="4294967295"/>
          </p:nvPr>
        </p:nvSpPr>
        <p:spPr>
          <a:xfrm>
            <a:off x="0" y="6348413"/>
            <a:ext cx="6103938" cy="280987"/>
          </a:xfrm>
        </p:spPr>
        <p:txBody>
          <a:bodyPr/>
          <a:lstStyle/>
          <a:p>
            <a:r>
              <a:rPr lang="en-US" dirty="0" smtClean="0"/>
              <a:t>   </a:t>
            </a:r>
          </a:p>
          <a:p>
            <a:r>
              <a:rPr lang="en-US" dirty="0" smtClean="0"/>
              <a:t>   Supervisory Excellence: Annual Performance Appraisals</a:t>
            </a:r>
            <a:endParaRPr lang="en-US" dirty="0"/>
          </a:p>
        </p:txBody>
      </p:sp>
    </p:spTree>
    <p:extLst>
      <p:ext uri="{BB962C8B-B14F-4D97-AF65-F5344CB8AC3E}">
        <p14:creationId xmlns:p14="http://schemas.microsoft.com/office/powerpoint/2010/main" val="2788832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75787B"/>
                </a:solidFill>
                <a:effectLst/>
                <a:uLnTx/>
                <a:uFillTx/>
                <a:latin typeface="Trebuchet MS"/>
                <a:ea typeface="+mn-ea"/>
                <a:cs typeface="+mn-cs"/>
              </a:rPr>
              <a:t>Supervisory Excellence: Annual Performance Appraisals</a:t>
            </a:r>
            <a:endParaRPr kumimoji="0" lang="en-US" sz="1200" b="0" i="0" u="none" strike="noStrike" kern="1200" cap="none" spc="0" normalizeH="0" baseline="0" noProof="0" dirty="0">
              <a:ln>
                <a:noFill/>
              </a:ln>
              <a:solidFill>
                <a:srgbClr val="75787B"/>
              </a:solidFill>
              <a:effectLst/>
              <a:uLnTx/>
              <a:uFillTx/>
              <a:latin typeface="Trebuchet MS"/>
              <a:ea typeface="+mn-ea"/>
              <a:cs typeface="+mn-cs"/>
            </a:endParaRPr>
          </a:p>
        </p:txBody>
      </p:sp>
      <p:sp>
        <p:nvSpPr>
          <p:cNvPr id="3" name="Content Placeholder 2"/>
          <p:cNvSpPr>
            <a:spLocks noGrp="1"/>
          </p:cNvSpPr>
          <p:nvPr>
            <p:ph sz="quarter" idx="11"/>
          </p:nvPr>
        </p:nvSpPr>
        <p:spPr>
          <a:xfrm>
            <a:off x="457200" y="1045029"/>
            <a:ext cx="5323016" cy="5253134"/>
          </a:xfrm>
        </p:spPr>
        <p:txBody>
          <a:bodyPr>
            <a:normAutofit fontScale="77500" lnSpcReduction="20000"/>
          </a:bodyPr>
          <a:lstStyle/>
          <a:p>
            <a:pPr marL="0" indent="0">
              <a:buNone/>
            </a:pPr>
            <a:r>
              <a:rPr lang="en-US" sz="3100" dirty="0" smtClean="0"/>
              <a:t>To build and support a community of supervisors in SPH committed to developing their supervisory and management skills through:</a:t>
            </a:r>
          </a:p>
          <a:p>
            <a:pPr marL="0" indent="0">
              <a:buNone/>
            </a:pPr>
            <a:endParaRPr lang="en-US" sz="3100" dirty="0" smtClean="0"/>
          </a:p>
          <a:p>
            <a:r>
              <a:rPr lang="en-US" sz="3100" dirty="0" smtClean="0"/>
              <a:t>In-person trainings with opportunities to practice skills</a:t>
            </a:r>
          </a:p>
          <a:p>
            <a:endParaRPr lang="en-US" sz="3100" dirty="0" smtClean="0"/>
          </a:p>
          <a:p>
            <a:r>
              <a:rPr lang="en-US" sz="3100" dirty="0" smtClean="0"/>
              <a:t>Networking with peers</a:t>
            </a:r>
          </a:p>
          <a:p>
            <a:endParaRPr lang="en-US" sz="3100" dirty="0" smtClean="0"/>
          </a:p>
          <a:p>
            <a:r>
              <a:rPr lang="en-US" sz="3100" dirty="0" smtClean="0"/>
              <a:t>Electronic resources</a:t>
            </a:r>
          </a:p>
          <a:p>
            <a:endParaRPr lang="en-US" sz="3100" dirty="0" smtClean="0"/>
          </a:p>
          <a:p>
            <a:r>
              <a:rPr lang="en-US" sz="3100" dirty="0" smtClean="0"/>
              <a:t>Support of individual development plans and goal setting</a:t>
            </a:r>
          </a:p>
          <a:p>
            <a:endParaRPr lang="en-US" dirty="0" smtClean="0"/>
          </a:p>
          <a:p>
            <a:pPr marL="0" indent="0">
              <a:buNone/>
            </a:pPr>
            <a:endParaRPr lang="en-US" sz="1800" i="1" dirty="0"/>
          </a:p>
        </p:txBody>
      </p:sp>
      <p:sp>
        <p:nvSpPr>
          <p:cNvPr id="4" name="Title 3"/>
          <p:cNvSpPr>
            <a:spLocks noGrp="1"/>
          </p:cNvSpPr>
          <p:nvPr>
            <p:ph type="title"/>
          </p:nvPr>
        </p:nvSpPr>
        <p:spPr>
          <a:xfrm>
            <a:off x="457200" y="298580"/>
            <a:ext cx="8229600" cy="746449"/>
          </a:xfrm>
        </p:spPr>
        <p:txBody>
          <a:bodyPr/>
          <a:lstStyle/>
          <a:p>
            <a:r>
              <a:rPr lang="en-US" dirty="0" smtClean="0"/>
              <a:t>Supervisory Excellence</a:t>
            </a:r>
            <a:endParaRPr lang="en-US" dirty="0"/>
          </a:p>
        </p:txBody>
      </p:sp>
    </p:spTree>
    <p:extLst>
      <p:ext uri="{BB962C8B-B14F-4D97-AF65-F5344CB8AC3E}">
        <p14:creationId xmlns:p14="http://schemas.microsoft.com/office/powerpoint/2010/main" val="2978442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1"/>
            <p:extLst>
              <p:ext uri="{D42A27DB-BD31-4B8C-83A1-F6EECF244321}">
                <p14:modId xmlns:p14="http://schemas.microsoft.com/office/powerpoint/2010/main" val="805830771"/>
              </p:ext>
            </p:extLst>
          </p:nvPr>
        </p:nvGraphicFramePr>
        <p:xfrm>
          <a:off x="111869" y="963039"/>
          <a:ext cx="8842442" cy="5218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Autofit/>
          </a:bodyPr>
          <a:lstStyle/>
          <a:p>
            <a:r>
              <a:rPr lang="en-US" sz="2800" dirty="0" smtClean="0"/>
              <a:t>Building the Supervisory Excellence Program</a:t>
            </a:r>
            <a:endParaRPr lang="en-US" sz="2800" dirty="0"/>
          </a:p>
        </p:txBody>
      </p:sp>
      <p:sp>
        <p:nvSpPr>
          <p:cNvPr id="2" name="Date Placeholder 1"/>
          <p:cNvSpPr>
            <a:spLocks noGrp="1"/>
          </p:cNvSpPr>
          <p:nvPr>
            <p:ph type="dt" sz="half" idx="4294967295"/>
          </p:nvPr>
        </p:nvSpPr>
        <p:spPr>
          <a:xfrm>
            <a:off x="0" y="6489700"/>
            <a:ext cx="6103938" cy="280988"/>
          </a:xfrm>
        </p:spPr>
        <p:txBody>
          <a:bodyPr/>
          <a:lstStyle/>
          <a:p>
            <a:r>
              <a:rPr lang="en-US" dirty="0" smtClean="0"/>
              <a:t>   Supervisory Excellence: Annual Performance Appraisals</a:t>
            </a:r>
            <a:endParaRPr lang="en-US" dirty="0"/>
          </a:p>
        </p:txBody>
      </p:sp>
    </p:spTree>
    <p:extLst>
      <p:ext uri="{BB962C8B-B14F-4D97-AF65-F5344CB8AC3E}">
        <p14:creationId xmlns:p14="http://schemas.microsoft.com/office/powerpoint/2010/main" val="30812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r>
              <a:rPr lang="en-US" smtClean="0"/>
              <a:t>Supervisory Excellence: Annual Performance Appraisals</a:t>
            </a:r>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3754245164"/>
              </p:ext>
            </p:extLst>
          </p:nvPr>
        </p:nvGraphicFramePr>
        <p:xfrm>
          <a:off x="457200" y="1376363"/>
          <a:ext cx="8229600"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normAutofit fontScale="90000"/>
          </a:bodyPr>
          <a:lstStyle/>
          <a:p>
            <a:r>
              <a:rPr lang="en-US" dirty="0" smtClean="0"/>
              <a:t>Supervisory Excellence Advisory Group</a:t>
            </a:r>
            <a:endParaRPr lang="en-US" dirty="0"/>
          </a:p>
        </p:txBody>
      </p:sp>
    </p:spTree>
    <p:extLst>
      <p:ext uri="{BB962C8B-B14F-4D97-AF65-F5344CB8AC3E}">
        <p14:creationId xmlns:p14="http://schemas.microsoft.com/office/powerpoint/2010/main" val="279734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23736"/>
            <a:ext cx="8472791" cy="923284"/>
          </a:xfrm>
        </p:spPr>
        <p:txBody>
          <a:bodyPr>
            <a:normAutofit fontScale="90000"/>
          </a:bodyPr>
          <a:lstStyle/>
          <a:p>
            <a:r>
              <a:rPr lang="en-US" dirty="0" smtClean="0"/>
              <a:t>Pertinent Supervisory </a:t>
            </a:r>
            <a:r>
              <a:rPr lang="en-US" dirty="0"/>
              <a:t>Development </a:t>
            </a:r>
            <a:r>
              <a:rPr lang="en-US" dirty="0" smtClean="0"/>
              <a:t>Course </a:t>
            </a:r>
            <a:r>
              <a:rPr lang="en-US" sz="2000" dirty="0" smtClean="0">
                <a:hlinkClick r:id="rId3"/>
              </a:rPr>
              <a:t>https</a:t>
            </a:r>
            <a:r>
              <a:rPr lang="en-US" sz="2000" dirty="0">
                <a:hlinkClick r:id="rId3"/>
              </a:rPr>
              <a:t>://supervising.umn.edu/  </a:t>
            </a:r>
            <a:endParaRPr lang="en-US" sz="2000" dirty="0"/>
          </a:p>
        </p:txBody>
      </p:sp>
      <p:sp>
        <p:nvSpPr>
          <p:cNvPr id="2" name="Date Placeholder 1"/>
          <p:cNvSpPr>
            <a:spLocks noGrp="1"/>
          </p:cNvSpPr>
          <p:nvPr>
            <p:ph type="dt" sz="half" idx="4294967295"/>
          </p:nvPr>
        </p:nvSpPr>
        <p:spPr>
          <a:xfrm>
            <a:off x="0" y="6489700"/>
            <a:ext cx="6103938" cy="280988"/>
          </a:xfrm>
          <a:prstGeom prst="rect">
            <a:avLst/>
          </a:prstGeom>
        </p:spPr>
        <p:txBody>
          <a:bodyPr/>
          <a:lstStyle/>
          <a:p>
            <a:r>
              <a:rPr lang="en-US" smtClean="0"/>
              <a:t>Supervisory Excellence: Annual Performance Appraisals</a:t>
            </a:r>
            <a:endParaRPr lang="en-US" dirty="0"/>
          </a:p>
        </p:txBody>
      </p:sp>
      <p:graphicFrame>
        <p:nvGraphicFramePr>
          <p:cNvPr id="7" name="Diagram 6"/>
          <p:cNvGraphicFramePr/>
          <p:nvPr>
            <p:extLst>
              <p:ext uri="{D42A27DB-BD31-4B8C-83A1-F6EECF244321}">
                <p14:modId xmlns:p14="http://schemas.microsoft.com/office/powerpoint/2010/main" val="2995926564"/>
              </p:ext>
            </p:extLst>
          </p:nvPr>
        </p:nvGraphicFramePr>
        <p:xfrm>
          <a:off x="719847" y="1551562"/>
          <a:ext cx="7033098" cy="4314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4"/>
          <p:cNvGraphicFramePr>
            <a:graphicFrameLocks noGrp="1"/>
          </p:cNvGraphicFramePr>
          <p:nvPr>
            <p:ph sz="quarter" idx="11"/>
            <p:extLst>
              <p:ext uri="{D42A27DB-BD31-4B8C-83A1-F6EECF244321}">
                <p14:modId xmlns:p14="http://schemas.microsoft.com/office/powerpoint/2010/main" val="2479710915"/>
              </p:ext>
            </p:extLst>
          </p:nvPr>
        </p:nvGraphicFramePr>
        <p:xfrm>
          <a:off x="330740" y="2694562"/>
          <a:ext cx="7699443" cy="20525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516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7200" y="1699327"/>
            <a:ext cx="8229600" cy="4060123"/>
          </a:xfrm>
        </p:spPr>
        <p:txBody>
          <a:bodyPr/>
          <a:lstStyle/>
          <a:p>
            <a:r>
              <a:rPr lang="en-US" dirty="0"/>
              <a:t>Hold stories and personal matters in confidentiality</a:t>
            </a:r>
          </a:p>
          <a:p>
            <a:r>
              <a:rPr lang="en-US" dirty="0" smtClean="0"/>
              <a:t>Listen </a:t>
            </a:r>
            <a:r>
              <a:rPr lang="en-US" dirty="0"/>
              <a:t>to each other with compassion and curiosity</a:t>
            </a:r>
          </a:p>
          <a:p>
            <a:r>
              <a:rPr lang="en-US" dirty="0" smtClean="0"/>
              <a:t>Assume </a:t>
            </a:r>
            <a:r>
              <a:rPr lang="en-US" dirty="0"/>
              <a:t>positive intent</a:t>
            </a:r>
          </a:p>
          <a:p>
            <a:r>
              <a:rPr lang="en-US" dirty="0" smtClean="0"/>
              <a:t>Be </a:t>
            </a:r>
            <a:r>
              <a:rPr lang="en-US" dirty="0"/>
              <a:t>present</a:t>
            </a:r>
          </a:p>
          <a:p>
            <a:r>
              <a:rPr lang="en-US" dirty="0" smtClean="0"/>
              <a:t>Ask </a:t>
            </a:r>
            <a:r>
              <a:rPr lang="en-US" dirty="0"/>
              <a:t>for what you need, offer what you can</a:t>
            </a:r>
          </a:p>
          <a:p>
            <a:r>
              <a:rPr lang="en-US" i="1" dirty="0" smtClean="0"/>
              <a:t>Anything </a:t>
            </a:r>
            <a:r>
              <a:rPr lang="en-US" i="1" dirty="0"/>
              <a:t>else?</a:t>
            </a:r>
            <a:endParaRPr lang="en-US" dirty="0"/>
          </a:p>
        </p:txBody>
      </p:sp>
      <p:sp>
        <p:nvSpPr>
          <p:cNvPr id="3" name="Title 2"/>
          <p:cNvSpPr>
            <a:spLocks noGrp="1"/>
          </p:cNvSpPr>
          <p:nvPr>
            <p:ph type="title"/>
          </p:nvPr>
        </p:nvSpPr>
        <p:spPr/>
        <p:txBody>
          <a:bodyPr>
            <a:normAutofit fontScale="90000"/>
          </a:bodyPr>
          <a:lstStyle/>
          <a:p>
            <a:r>
              <a:rPr lang="en-US" dirty="0" smtClean="0"/>
              <a:t>Proposed Norms for Supervisory Excellence Sessions</a:t>
            </a:r>
            <a:endParaRPr lang="en-US" dirty="0"/>
          </a:p>
        </p:txBody>
      </p:sp>
      <p:sp>
        <p:nvSpPr>
          <p:cNvPr id="4" name="Date Placeholder 3"/>
          <p:cNvSpPr>
            <a:spLocks noGrp="1"/>
          </p:cNvSpPr>
          <p:nvPr>
            <p:ph type="dt" sz="half" idx="2"/>
          </p:nvPr>
        </p:nvSpPr>
        <p:spPr/>
        <p:txBody>
          <a:bodyPr/>
          <a:lstStyle/>
          <a:p>
            <a:r>
              <a:rPr lang="en-US" smtClean="0"/>
              <a:t>Supervisory Excellence: Annual Performance Appraisals</a:t>
            </a:r>
            <a:endParaRPr lang="en-US" dirty="0"/>
          </a:p>
        </p:txBody>
      </p:sp>
    </p:spTree>
    <p:extLst>
      <p:ext uri="{BB962C8B-B14F-4D97-AF65-F5344CB8AC3E}">
        <p14:creationId xmlns:p14="http://schemas.microsoft.com/office/powerpoint/2010/main" val="129626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est Mechanic Tool Sets that is important for Basic ..."/>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273325" y="1376363"/>
            <a:ext cx="6597350" cy="4389437"/>
          </a:xfrm>
        </p:spPr>
      </p:pic>
      <p:sp>
        <p:nvSpPr>
          <p:cNvPr id="5" name="Title 4"/>
          <p:cNvSpPr>
            <a:spLocks noGrp="1"/>
          </p:cNvSpPr>
          <p:nvPr>
            <p:ph type="title"/>
          </p:nvPr>
        </p:nvSpPr>
        <p:spPr/>
        <p:txBody>
          <a:bodyPr/>
          <a:lstStyle/>
          <a:p>
            <a:r>
              <a:rPr lang="en-US" dirty="0" smtClean="0"/>
              <a:t>The Mechanics</a:t>
            </a:r>
            <a:endParaRPr lang="en-US" dirty="0"/>
          </a:p>
        </p:txBody>
      </p:sp>
      <p:sp>
        <p:nvSpPr>
          <p:cNvPr id="2" name="Date Placeholder 1"/>
          <p:cNvSpPr>
            <a:spLocks noGrp="1"/>
          </p:cNvSpPr>
          <p:nvPr>
            <p:ph type="dt" sz="half" idx="4294967295"/>
          </p:nvPr>
        </p:nvSpPr>
        <p:spPr>
          <a:xfrm>
            <a:off x="0" y="6489700"/>
            <a:ext cx="6103938" cy="280988"/>
          </a:xfrm>
          <a:prstGeom prst="rect">
            <a:avLst/>
          </a:prstGeom>
        </p:spPr>
        <p:txBody>
          <a:bodyPr/>
          <a:lstStyle/>
          <a:p>
            <a:r>
              <a:rPr lang="en-US" dirty="0" smtClean="0"/>
              <a:t>  Supervisory Excellence: Annual Performance Appraisals</a:t>
            </a:r>
            <a:endParaRPr lang="en-US" dirty="0"/>
          </a:p>
        </p:txBody>
      </p:sp>
    </p:spTree>
    <p:extLst>
      <p:ext uri="{BB962C8B-B14F-4D97-AF65-F5344CB8AC3E}">
        <p14:creationId xmlns:p14="http://schemas.microsoft.com/office/powerpoint/2010/main" val="265614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Supervisory Excellence: Annual Performance Appraisals</a:t>
            </a:r>
            <a:endParaRPr lang="en-US" dirty="0"/>
          </a:p>
        </p:txBody>
      </p:sp>
      <p:sp>
        <p:nvSpPr>
          <p:cNvPr id="3" name="Content Placeholder 2"/>
          <p:cNvSpPr>
            <a:spLocks noGrp="1"/>
          </p:cNvSpPr>
          <p:nvPr>
            <p:ph sz="quarter" idx="11"/>
          </p:nvPr>
        </p:nvSpPr>
        <p:spPr/>
        <p:txBody>
          <a:bodyPr/>
          <a:lstStyle/>
          <a:p>
            <a:r>
              <a:rPr lang="en-US" dirty="0" smtClean="0"/>
              <a:t>Recognize accomplishments </a:t>
            </a:r>
          </a:p>
          <a:p>
            <a:r>
              <a:rPr lang="en-US" dirty="0" smtClean="0"/>
              <a:t>Chronicle development</a:t>
            </a:r>
          </a:p>
          <a:p>
            <a:r>
              <a:rPr lang="en-US" dirty="0" smtClean="0"/>
              <a:t>Discuss expectations</a:t>
            </a:r>
          </a:p>
          <a:p>
            <a:r>
              <a:rPr lang="en-US" dirty="0" smtClean="0"/>
              <a:t>Identify goals</a:t>
            </a:r>
          </a:p>
          <a:p>
            <a:r>
              <a:rPr lang="en-US" dirty="0" smtClean="0"/>
              <a:t>Provide </a:t>
            </a:r>
            <a:r>
              <a:rPr lang="en-US" dirty="0"/>
              <a:t>valuable </a:t>
            </a:r>
            <a:r>
              <a:rPr lang="en-US" dirty="0" smtClean="0"/>
              <a:t>feedback</a:t>
            </a:r>
          </a:p>
          <a:p>
            <a:r>
              <a:rPr lang="en-US" dirty="0" smtClean="0"/>
              <a:t>Express gratitude</a:t>
            </a:r>
            <a:endParaRPr lang="en-US" dirty="0"/>
          </a:p>
        </p:txBody>
      </p:sp>
      <p:sp>
        <p:nvSpPr>
          <p:cNvPr id="4" name="Title 3"/>
          <p:cNvSpPr>
            <a:spLocks noGrp="1"/>
          </p:cNvSpPr>
          <p:nvPr>
            <p:ph type="title"/>
          </p:nvPr>
        </p:nvSpPr>
        <p:spPr/>
        <p:txBody>
          <a:bodyPr/>
          <a:lstStyle/>
          <a:p>
            <a:r>
              <a:rPr lang="en-US" dirty="0" smtClean="0"/>
              <a:t>Purpose of Performance Appraisals:</a:t>
            </a:r>
            <a:endParaRPr lang="en-US" dirty="0"/>
          </a:p>
        </p:txBody>
      </p:sp>
      <p:sp>
        <p:nvSpPr>
          <p:cNvPr id="5" name="5-Point Star 4"/>
          <p:cNvSpPr/>
          <p:nvPr/>
        </p:nvSpPr>
        <p:spPr>
          <a:xfrm>
            <a:off x="5157646" y="1245140"/>
            <a:ext cx="676073" cy="588524"/>
          </a:xfrm>
          <a:prstGeom prst="star5">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4894998" y="3278608"/>
            <a:ext cx="676073" cy="588524"/>
          </a:xfrm>
          <a:prstGeom prst="star5">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976706"/>
      </p:ext>
    </p:extLst>
  </p:cSld>
  <p:clrMapOvr>
    <a:masterClrMapping/>
  </p:clrMapOvr>
</p:sld>
</file>

<file path=ppt/theme/theme1.xml><?xml version="1.0" encoding="utf-8"?>
<a:theme xmlns:a="http://schemas.openxmlformats.org/drawingml/2006/main" name="sph-powerpoint-v4">
  <a:themeElements>
    <a:clrScheme name="SPH_ColorPalette_2">
      <a:dk1>
        <a:srgbClr val="000000"/>
      </a:dk1>
      <a:lt1>
        <a:srgbClr val="FFFFFF"/>
      </a:lt1>
      <a:dk2>
        <a:srgbClr val="7A0019"/>
      </a:dk2>
      <a:lt2>
        <a:srgbClr val="FFCC3F"/>
      </a:lt2>
      <a:accent1>
        <a:srgbClr val="75787B"/>
      </a:accent1>
      <a:accent2>
        <a:srgbClr val="D0D0CE"/>
      </a:accent2>
      <a:accent3>
        <a:srgbClr val="236192"/>
      </a:accent3>
      <a:accent4>
        <a:srgbClr val="E04E39"/>
      </a:accent4>
      <a:accent5>
        <a:srgbClr val="006A52"/>
      </a:accent5>
      <a:accent6>
        <a:srgbClr val="D45D00"/>
      </a:accent6>
      <a:hlink>
        <a:srgbClr val="5BC2FF"/>
      </a:hlink>
      <a:folHlink>
        <a:srgbClr val="A4D65E"/>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PH_Powerpoint_Template_Maroon">
  <a:themeElements>
    <a:clrScheme name="Custom 3">
      <a:dk1>
        <a:srgbClr val="000000"/>
      </a:dk1>
      <a:lt1>
        <a:srgbClr val="FFFFFF"/>
      </a:lt1>
      <a:dk2>
        <a:srgbClr val="7A0019"/>
      </a:dk2>
      <a:lt2>
        <a:srgbClr val="FFCC3F"/>
      </a:lt2>
      <a:accent1>
        <a:srgbClr val="75787B"/>
      </a:accent1>
      <a:accent2>
        <a:srgbClr val="D0D0CE"/>
      </a:accent2>
      <a:accent3>
        <a:srgbClr val="236192"/>
      </a:accent3>
      <a:accent4>
        <a:srgbClr val="E04E39"/>
      </a:accent4>
      <a:accent5>
        <a:srgbClr val="006A52"/>
      </a:accent5>
      <a:accent6>
        <a:srgbClr val="D45D00"/>
      </a:accent6>
      <a:hlink>
        <a:srgbClr val="5BC2FF"/>
      </a:hlink>
      <a:folHlink>
        <a:srgbClr val="A4D65E"/>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sph-powerpoint-v4.potx</Template>
  <TotalTime>7229</TotalTime>
  <Words>1669</Words>
  <Application>Microsoft Office PowerPoint</Application>
  <PresentationFormat>On-screen Show (4:3)</PresentationFormat>
  <Paragraphs>246</Paragraphs>
  <Slides>28</Slides>
  <Notes>25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Lucida Grande</vt:lpstr>
      <vt:lpstr>Roboto</vt:lpstr>
      <vt:lpstr>Trebuchet MS</vt:lpstr>
      <vt:lpstr>sph-powerpoint-v4</vt:lpstr>
      <vt:lpstr>SPH_Powerpoint_Template_Maroon</vt:lpstr>
      <vt:lpstr>SPH Supervisory Excellence: Annual Performance Appraisals</vt:lpstr>
      <vt:lpstr>Agenda for Today</vt:lpstr>
      <vt:lpstr>Supervisory Excellence</vt:lpstr>
      <vt:lpstr>Building the Supervisory Excellence Program</vt:lpstr>
      <vt:lpstr>Supervisory Excellence Advisory Group</vt:lpstr>
      <vt:lpstr>Pertinent Supervisory Development Course https://supervising.umn.edu/  </vt:lpstr>
      <vt:lpstr>Proposed Norms for Supervisory Excellence Sessions</vt:lpstr>
      <vt:lpstr>The Mechanics</vt:lpstr>
      <vt:lpstr>Purpose of Performance Appraisals:</vt:lpstr>
      <vt:lpstr>Timeline of 2018-19 SPH Staff Performance Appraisals</vt:lpstr>
      <vt:lpstr>Main Sections of the Appraisal Form</vt:lpstr>
      <vt:lpstr>Four Cardinal Rules of Performance Reviews</vt:lpstr>
      <vt:lpstr>To complete the appraisal:</vt:lpstr>
      <vt:lpstr>PowerPoint Presentation</vt:lpstr>
      <vt:lpstr>PowerPoint Presentation</vt:lpstr>
      <vt:lpstr>Meaningful Narratives about Performance:</vt:lpstr>
      <vt:lpstr>Challenges &amp; Concerns Tips &amp; Solutions to Review Performance</vt:lpstr>
      <vt:lpstr>Discuss Equity, Diversity &amp; Inclusion</vt:lpstr>
      <vt:lpstr>The Art</vt:lpstr>
      <vt:lpstr>Pertinent Supervisory Development Course https://supervising.umn.edu/  </vt:lpstr>
      <vt:lpstr>What is the purpose of feedback?</vt:lpstr>
      <vt:lpstr>Some defensive reactions to feedback:</vt:lpstr>
      <vt:lpstr>As a supervisor, MODEL how to receive feedback:</vt:lpstr>
      <vt:lpstr>Three Styles of Feedback</vt:lpstr>
      <vt:lpstr>Moments of Excellence</vt:lpstr>
      <vt:lpstr>Sample Language to Recognize, Anchor, Re-create, and Refine Excellence </vt:lpstr>
      <vt:lpstr>Exercise: Present, Past &amp; Future</vt:lpstr>
      <vt:lpstr>Next Steps</vt:lpstr>
    </vt:vector>
  </TitlesOfParts>
  <Company>Capsule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Rotilie</dc:creator>
  <cp:lastModifiedBy>Sonya Johnson</cp:lastModifiedBy>
  <cp:revision>186</cp:revision>
  <cp:lastPrinted>2019-02-12T17:58:12Z</cp:lastPrinted>
  <dcterms:created xsi:type="dcterms:W3CDTF">2016-11-04T16:45:12Z</dcterms:created>
  <dcterms:modified xsi:type="dcterms:W3CDTF">2019-04-09T15:25:55Z</dcterms:modified>
</cp:coreProperties>
</file>